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90" r:id="rId2"/>
    <p:sldId id="256" r:id="rId3"/>
    <p:sldId id="286" r:id="rId4"/>
    <p:sldId id="258" r:id="rId5"/>
    <p:sldId id="257" r:id="rId6"/>
    <p:sldId id="259" r:id="rId7"/>
    <p:sldId id="261" r:id="rId8"/>
    <p:sldId id="263" r:id="rId9"/>
    <p:sldId id="262" r:id="rId10"/>
    <p:sldId id="264" r:id="rId11"/>
    <p:sldId id="265" r:id="rId12"/>
    <p:sldId id="266" r:id="rId13"/>
    <p:sldId id="260" r:id="rId14"/>
    <p:sldId id="268" r:id="rId15"/>
    <p:sldId id="269" r:id="rId16"/>
    <p:sldId id="270" r:id="rId17"/>
    <p:sldId id="271" r:id="rId18"/>
    <p:sldId id="287" r:id="rId19"/>
    <p:sldId id="273" r:id="rId20"/>
    <p:sldId id="272" r:id="rId21"/>
    <p:sldId id="275" r:id="rId22"/>
    <p:sldId id="274" r:id="rId23"/>
    <p:sldId id="276" r:id="rId24"/>
    <p:sldId id="278" r:id="rId25"/>
    <p:sldId id="285" r:id="rId26"/>
    <p:sldId id="279" r:id="rId27"/>
    <p:sldId id="280" r:id="rId28"/>
    <p:sldId id="281" r:id="rId29"/>
    <p:sldId id="282" r:id="rId30"/>
    <p:sldId id="283" r:id="rId31"/>
    <p:sldId id="284" r:id="rId32"/>
    <p:sldId id="2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ng sizhe" initials="p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7822"/>
    <a:srgbClr val="6193ED"/>
    <a:srgbClr val="81034D"/>
    <a:srgbClr val="840C18"/>
    <a:srgbClr val="F7F2EC"/>
    <a:srgbClr val="98200F"/>
    <a:srgbClr val="E40D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103A1-00C8-4CE0-A5EB-3714E1188E0B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8F60E-6ABA-47A5-91FE-76F37B64E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10801-9ECA-4ADC-AED8-F9F64EA9498B}" type="datetimeFigureOut">
              <a:rPr lang="en-AU" smtClean="0"/>
              <a:t>3/06/2021</a:t>
            </a:fld>
            <a:endParaRPr lang="en-AU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AU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34169-23A0-4F0A-936A-AB68E97792B3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1454150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baseline="0">
                <a:solidFill>
                  <a:schemeClr val="tx1"/>
                </a:solidFill>
                <a:latin typeface="Arial Black" panose="020B0A040201020202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3286125"/>
            <a:ext cx="85344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l">
              <a:buNone/>
              <a:defRPr>
                <a:solidFill>
                  <a:schemeClr val="tx1"/>
                </a:solidFill>
                <a:latin typeface="Arial Rounded MT Bold" pitchFamily="2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9060101010101" charset="-122"/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9060101010101" charset="-122"/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9060101010101" charset="-122"/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  <a:latin typeface="Arial Rounded MT Bold" pitchFamily="2" charset="0"/>
                <a:ea typeface="黑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F7151DC3-C093-4BE9-A2AF-63793F5B5596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AF3C4-9686-457D-BC03-9AA29D9ACD87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7013" y="188913"/>
            <a:ext cx="2835804" cy="5937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88913"/>
            <a:ext cx="8343019" cy="5937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DA910-5F01-4C92-9E68-6D72A3BC0952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C8FB4-3C6C-45A9-AEBE-63C63810FB10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51AE3-C050-4DC2-AAF5-EC99FE6C7A45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8AD9-D9B8-45D8-8F5C-164DA5E93BC5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DD76-65DD-412C-8D3E-F73DAD904F80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F3AF-8679-41D1-AED7-E55F0923E031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E3CB9-733D-4BCF-A0A3-14A676C47FBC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EF5D2-E92C-4FDE-BA74-A99DC4140AA6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154-8F61-4007-B46D-EEF27874577D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2832100" y="188913"/>
            <a:ext cx="9120717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67F73A3-631B-43EA-B47A-FAA6D897CFB8}" type="datetime1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B38BDCF3-4520-40A2-B7DE-31A4CE9FA6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827405" y="718820"/>
            <a:ext cx="10944081" cy="2303780"/>
          </a:xfrm>
          <a:custGeom>
            <a:avLst/>
            <a:gdLst/>
            <a:ahLst/>
            <a:cxnLst/>
            <a:rect l="l" t="t" r="r" b="b"/>
            <a:pathLst>
              <a:path w="9683015" h="2002055">
                <a:moveTo>
                  <a:pt x="6693327" y="1199555"/>
                </a:moveTo>
                <a:lnTo>
                  <a:pt x="7040990" y="1199555"/>
                </a:lnTo>
                <a:lnTo>
                  <a:pt x="7040990" y="1354336"/>
                </a:lnTo>
                <a:lnTo>
                  <a:pt x="6693327" y="1354336"/>
                </a:lnTo>
                <a:close/>
                <a:moveTo>
                  <a:pt x="3021440" y="1069777"/>
                </a:moveTo>
                <a:lnTo>
                  <a:pt x="3396486" y="1069777"/>
                </a:lnTo>
                <a:lnTo>
                  <a:pt x="3396486" y="1159074"/>
                </a:lnTo>
                <a:lnTo>
                  <a:pt x="3021440" y="1159074"/>
                </a:lnTo>
                <a:close/>
                <a:moveTo>
                  <a:pt x="6536165" y="1059061"/>
                </a:moveTo>
                <a:lnTo>
                  <a:pt x="6536165" y="1556742"/>
                </a:lnTo>
                <a:lnTo>
                  <a:pt x="6693327" y="1556742"/>
                </a:lnTo>
                <a:lnTo>
                  <a:pt x="6693327" y="1494830"/>
                </a:lnTo>
                <a:lnTo>
                  <a:pt x="7040990" y="1494830"/>
                </a:lnTo>
                <a:lnTo>
                  <a:pt x="7040990" y="1556742"/>
                </a:lnTo>
                <a:lnTo>
                  <a:pt x="7198152" y="1556742"/>
                </a:lnTo>
                <a:lnTo>
                  <a:pt x="7198152" y="1059061"/>
                </a:lnTo>
                <a:close/>
                <a:moveTo>
                  <a:pt x="1804621" y="999530"/>
                </a:moveTo>
                <a:lnTo>
                  <a:pt x="2165380" y="999530"/>
                </a:lnTo>
                <a:cubicBezTo>
                  <a:pt x="2141568" y="1075730"/>
                  <a:pt x="2105055" y="1143595"/>
                  <a:pt x="2055843" y="1203127"/>
                </a:cubicBezTo>
                <a:cubicBezTo>
                  <a:pt x="2000677" y="1147167"/>
                  <a:pt x="1954639" y="1082080"/>
                  <a:pt x="1917730" y="1007864"/>
                </a:cubicBezTo>
                <a:lnTo>
                  <a:pt x="1814146" y="1082874"/>
                </a:lnTo>
                <a:cubicBezTo>
                  <a:pt x="1856612" y="1162645"/>
                  <a:pt x="1904237" y="1234480"/>
                  <a:pt x="1957021" y="1298377"/>
                </a:cubicBezTo>
                <a:cubicBezTo>
                  <a:pt x="1912174" y="1332508"/>
                  <a:pt x="1861374" y="1362869"/>
                  <a:pt x="1804621" y="1389460"/>
                </a:cubicBezTo>
                <a:close/>
                <a:moveTo>
                  <a:pt x="5288390" y="961430"/>
                </a:moveTo>
                <a:cubicBezTo>
                  <a:pt x="5283627" y="1001117"/>
                  <a:pt x="5277475" y="1038424"/>
                  <a:pt x="5269935" y="1073349"/>
                </a:cubicBezTo>
                <a:lnTo>
                  <a:pt x="4897864" y="1073349"/>
                </a:lnTo>
                <a:lnTo>
                  <a:pt x="4897864" y="1217414"/>
                </a:lnTo>
                <a:lnTo>
                  <a:pt x="5219333" y="1217414"/>
                </a:lnTo>
                <a:cubicBezTo>
                  <a:pt x="5159802" y="1313458"/>
                  <a:pt x="5038755" y="1383308"/>
                  <a:pt x="4856193" y="1426964"/>
                </a:cubicBezTo>
                <a:cubicBezTo>
                  <a:pt x="4899849" y="1476177"/>
                  <a:pt x="4937155" y="1521817"/>
                  <a:pt x="4968111" y="1563886"/>
                </a:cubicBezTo>
                <a:cubicBezTo>
                  <a:pt x="5199489" y="1500386"/>
                  <a:pt x="5345540" y="1384895"/>
                  <a:pt x="5406262" y="1217414"/>
                </a:cubicBezTo>
                <a:lnTo>
                  <a:pt x="5753924" y="1217414"/>
                </a:lnTo>
                <a:cubicBezTo>
                  <a:pt x="5751146" y="1274564"/>
                  <a:pt x="5747474" y="1312466"/>
                  <a:pt x="5742911" y="1331119"/>
                </a:cubicBezTo>
                <a:cubicBezTo>
                  <a:pt x="5738347" y="1349772"/>
                  <a:pt x="5726540" y="1364258"/>
                  <a:pt x="5707490" y="1374577"/>
                </a:cubicBezTo>
                <a:cubicBezTo>
                  <a:pt x="5688440" y="1384895"/>
                  <a:pt x="5661849" y="1390055"/>
                  <a:pt x="5627718" y="1390055"/>
                </a:cubicBezTo>
                <a:cubicBezTo>
                  <a:pt x="5562233" y="1390055"/>
                  <a:pt x="5485636" y="1386483"/>
                  <a:pt x="5397927" y="1379339"/>
                </a:cubicBezTo>
                <a:cubicBezTo>
                  <a:pt x="5416183" y="1439664"/>
                  <a:pt x="5428883" y="1493242"/>
                  <a:pt x="5436027" y="1540074"/>
                </a:cubicBezTo>
                <a:cubicBezTo>
                  <a:pt x="5480080" y="1542058"/>
                  <a:pt x="5521950" y="1543050"/>
                  <a:pt x="5561638" y="1543050"/>
                </a:cubicBezTo>
                <a:cubicBezTo>
                  <a:pt x="5676335" y="1543050"/>
                  <a:pt x="5753329" y="1536006"/>
                  <a:pt x="5792619" y="1521917"/>
                </a:cubicBezTo>
                <a:cubicBezTo>
                  <a:pt x="5831910" y="1507828"/>
                  <a:pt x="5862866" y="1486099"/>
                  <a:pt x="5885488" y="1456730"/>
                </a:cubicBezTo>
                <a:cubicBezTo>
                  <a:pt x="5908110" y="1427361"/>
                  <a:pt x="5921405" y="1390055"/>
                  <a:pt x="5925374" y="1344811"/>
                </a:cubicBezTo>
                <a:lnTo>
                  <a:pt x="5945615" y="1073349"/>
                </a:lnTo>
                <a:lnTo>
                  <a:pt x="5442576" y="1073349"/>
                </a:lnTo>
                <a:cubicBezTo>
                  <a:pt x="5449322" y="1036836"/>
                  <a:pt x="5454680" y="999530"/>
                  <a:pt x="5458649" y="961430"/>
                </a:cubicBezTo>
                <a:close/>
                <a:moveTo>
                  <a:pt x="3021440" y="847130"/>
                </a:moveTo>
                <a:lnTo>
                  <a:pt x="3396486" y="847130"/>
                </a:lnTo>
                <a:lnTo>
                  <a:pt x="3396486" y="937617"/>
                </a:lnTo>
                <a:lnTo>
                  <a:pt x="3021440" y="937617"/>
                </a:lnTo>
                <a:close/>
                <a:moveTo>
                  <a:pt x="7300546" y="778074"/>
                </a:moveTo>
                <a:lnTo>
                  <a:pt x="7300546" y="938808"/>
                </a:lnTo>
                <a:lnTo>
                  <a:pt x="7400558" y="938808"/>
                </a:lnTo>
                <a:lnTo>
                  <a:pt x="7400558" y="1253133"/>
                </a:lnTo>
                <a:cubicBezTo>
                  <a:pt x="7400558" y="1294408"/>
                  <a:pt x="7390239" y="1326555"/>
                  <a:pt x="7369602" y="1349574"/>
                </a:cubicBezTo>
                <a:lnTo>
                  <a:pt x="7452945" y="1465064"/>
                </a:lnTo>
                <a:cubicBezTo>
                  <a:pt x="7533115" y="1376958"/>
                  <a:pt x="7612489" y="1297186"/>
                  <a:pt x="7691071" y="1225749"/>
                </a:cubicBezTo>
                <a:cubicBezTo>
                  <a:pt x="7675195" y="1155899"/>
                  <a:pt x="7665274" y="1101527"/>
                  <a:pt x="7661305" y="1062633"/>
                </a:cubicBezTo>
                <a:cubicBezTo>
                  <a:pt x="7629555" y="1092002"/>
                  <a:pt x="7595027" y="1122164"/>
                  <a:pt x="7557721" y="1153120"/>
                </a:cubicBezTo>
                <a:lnTo>
                  <a:pt x="7557721" y="778074"/>
                </a:lnTo>
                <a:close/>
                <a:moveTo>
                  <a:pt x="6723688" y="649486"/>
                </a:moveTo>
                <a:lnTo>
                  <a:pt x="6999913" y="649486"/>
                </a:lnTo>
                <a:cubicBezTo>
                  <a:pt x="6968957" y="713383"/>
                  <a:pt x="6934627" y="776883"/>
                  <a:pt x="6896924" y="839986"/>
                </a:cubicBezTo>
                <a:lnTo>
                  <a:pt x="6724879" y="839986"/>
                </a:lnTo>
                <a:lnTo>
                  <a:pt x="6815962" y="795933"/>
                </a:lnTo>
                <a:cubicBezTo>
                  <a:pt x="6782227" y="739974"/>
                  <a:pt x="6751470" y="691158"/>
                  <a:pt x="6723688" y="649486"/>
                </a:cubicBezTo>
                <a:close/>
                <a:moveTo>
                  <a:pt x="5236598" y="618530"/>
                </a:moveTo>
                <a:lnTo>
                  <a:pt x="5700346" y="618530"/>
                </a:lnTo>
                <a:cubicBezTo>
                  <a:pt x="5631290" y="666949"/>
                  <a:pt x="5550923" y="708819"/>
                  <a:pt x="5459244" y="744141"/>
                </a:cubicBezTo>
                <a:cubicBezTo>
                  <a:pt x="5375901" y="710406"/>
                  <a:pt x="5301685" y="668536"/>
                  <a:pt x="5236598" y="618530"/>
                </a:cubicBezTo>
                <a:close/>
                <a:moveTo>
                  <a:pt x="8011349" y="456605"/>
                </a:moveTo>
                <a:lnTo>
                  <a:pt x="8011349" y="1479352"/>
                </a:lnTo>
                <a:lnTo>
                  <a:pt x="8164939" y="1479352"/>
                </a:lnTo>
                <a:lnTo>
                  <a:pt x="8164939" y="456605"/>
                </a:lnTo>
                <a:close/>
                <a:moveTo>
                  <a:pt x="1647458" y="431602"/>
                </a:moveTo>
                <a:lnTo>
                  <a:pt x="1647458" y="1559124"/>
                </a:lnTo>
                <a:lnTo>
                  <a:pt x="1804621" y="1559124"/>
                </a:lnTo>
                <a:lnTo>
                  <a:pt x="1804621" y="1462683"/>
                </a:lnTo>
                <a:cubicBezTo>
                  <a:pt x="1830815" y="1500783"/>
                  <a:pt x="1851055" y="1533724"/>
                  <a:pt x="1865343" y="1561505"/>
                </a:cubicBezTo>
                <a:cubicBezTo>
                  <a:pt x="1940352" y="1516658"/>
                  <a:pt x="2007226" y="1466850"/>
                  <a:pt x="2065963" y="1412081"/>
                </a:cubicBezTo>
                <a:cubicBezTo>
                  <a:pt x="2132638" y="1472009"/>
                  <a:pt x="2205862" y="1521817"/>
                  <a:pt x="2285633" y="1561505"/>
                </a:cubicBezTo>
                <a:cubicBezTo>
                  <a:pt x="2322940" y="1498799"/>
                  <a:pt x="2356277" y="1445220"/>
                  <a:pt x="2385646" y="1400771"/>
                </a:cubicBezTo>
                <a:cubicBezTo>
                  <a:pt x="2305874" y="1374577"/>
                  <a:pt x="2234040" y="1340247"/>
                  <a:pt x="2170143" y="1297781"/>
                </a:cubicBezTo>
                <a:cubicBezTo>
                  <a:pt x="2240390" y="1207294"/>
                  <a:pt x="2293174" y="1105495"/>
                  <a:pt x="2328496" y="992386"/>
                </a:cubicBezTo>
                <a:lnTo>
                  <a:pt x="2328496" y="859036"/>
                </a:lnTo>
                <a:lnTo>
                  <a:pt x="1804621" y="859036"/>
                </a:lnTo>
                <a:lnTo>
                  <a:pt x="1804621" y="572095"/>
                </a:lnTo>
                <a:lnTo>
                  <a:pt x="2146330" y="572095"/>
                </a:lnTo>
                <a:cubicBezTo>
                  <a:pt x="2146330" y="610989"/>
                  <a:pt x="2139980" y="636389"/>
                  <a:pt x="2127280" y="648295"/>
                </a:cubicBezTo>
                <a:cubicBezTo>
                  <a:pt x="2114580" y="660202"/>
                  <a:pt x="2093149" y="666155"/>
                  <a:pt x="2062986" y="666155"/>
                </a:cubicBezTo>
                <a:cubicBezTo>
                  <a:pt x="2018934" y="666155"/>
                  <a:pt x="1962577" y="663774"/>
                  <a:pt x="1893918" y="659011"/>
                </a:cubicBezTo>
                <a:cubicBezTo>
                  <a:pt x="1908999" y="715367"/>
                  <a:pt x="1919715" y="764183"/>
                  <a:pt x="1926065" y="805458"/>
                </a:cubicBezTo>
                <a:cubicBezTo>
                  <a:pt x="2005043" y="806252"/>
                  <a:pt x="2071122" y="806351"/>
                  <a:pt x="2124304" y="805756"/>
                </a:cubicBezTo>
                <a:cubicBezTo>
                  <a:pt x="2177485" y="805160"/>
                  <a:pt x="2219752" y="790575"/>
                  <a:pt x="2251105" y="762000"/>
                </a:cubicBezTo>
                <a:cubicBezTo>
                  <a:pt x="2282458" y="733425"/>
                  <a:pt x="2300318" y="691356"/>
                  <a:pt x="2304684" y="635794"/>
                </a:cubicBezTo>
                <a:cubicBezTo>
                  <a:pt x="2309049" y="580231"/>
                  <a:pt x="2311827" y="512167"/>
                  <a:pt x="2313018" y="431602"/>
                </a:cubicBezTo>
                <a:close/>
                <a:moveTo>
                  <a:pt x="8274477" y="412552"/>
                </a:moveTo>
                <a:lnTo>
                  <a:pt x="8274477" y="1549599"/>
                </a:lnTo>
                <a:lnTo>
                  <a:pt x="8432830" y="1549599"/>
                </a:lnTo>
                <a:lnTo>
                  <a:pt x="8432830" y="412552"/>
                </a:lnTo>
                <a:close/>
                <a:moveTo>
                  <a:pt x="7743458" y="412552"/>
                </a:moveTo>
                <a:lnTo>
                  <a:pt x="7743458" y="993577"/>
                </a:lnTo>
                <a:cubicBezTo>
                  <a:pt x="7743458" y="1180902"/>
                  <a:pt x="7684324" y="1337270"/>
                  <a:pt x="7566055" y="1462683"/>
                </a:cubicBezTo>
                <a:cubicBezTo>
                  <a:pt x="7607330" y="1488083"/>
                  <a:pt x="7655352" y="1523405"/>
                  <a:pt x="7710121" y="1568649"/>
                </a:cubicBezTo>
                <a:cubicBezTo>
                  <a:pt x="7837915" y="1429742"/>
                  <a:pt x="7901811" y="1242417"/>
                  <a:pt x="7901811" y="1006674"/>
                </a:cubicBezTo>
                <a:lnTo>
                  <a:pt x="7901811" y="412552"/>
                </a:lnTo>
                <a:close/>
                <a:moveTo>
                  <a:pt x="3471496" y="408980"/>
                </a:moveTo>
                <a:cubicBezTo>
                  <a:pt x="3426252" y="471686"/>
                  <a:pt x="3372674" y="536377"/>
                  <a:pt x="3310761" y="603052"/>
                </a:cubicBezTo>
                <a:lnTo>
                  <a:pt x="3413155" y="689967"/>
                </a:lnTo>
                <a:cubicBezTo>
                  <a:pt x="3474274" y="624880"/>
                  <a:pt x="3531027" y="559792"/>
                  <a:pt x="3583415" y="494705"/>
                </a:cubicBezTo>
                <a:close/>
                <a:moveTo>
                  <a:pt x="3978702" y="406599"/>
                </a:moveTo>
                <a:lnTo>
                  <a:pt x="3978702" y="1034058"/>
                </a:lnTo>
                <a:cubicBezTo>
                  <a:pt x="3923536" y="891183"/>
                  <a:pt x="3861624" y="742752"/>
                  <a:pt x="3792964" y="588764"/>
                </a:cubicBezTo>
                <a:lnTo>
                  <a:pt x="3650089" y="654249"/>
                </a:lnTo>
                <a:cubicBezTo>
                  <a:pt x="3715177" y="809030"/>
                  <a:pt x="3780264" y="978892"/>
                  <a:pt x="3845352" y="1163836"/>
                </a:cubicBezTo>
                <a:lnTo>
                  <a:pt x="3978702" y="1106686"/>
                </a:lnTo>
                <a:lnTo>
                  <a:pt x="3978702" y="1342430"/>
                </a:lnTo>
                <a:lnTo>
                  <a:pt x="3642946" y="1342430"/>
                </a:lnTo>
                <a:lnTo>
                  <a:pt x="3642946" y="1505546"/>
                </a:lnTo>
                <a:lnTo>
                  <a:pt x="4819283" y="1505546"/>
                </a:lnTo>
                <a:lnTo>
                  <a:pt x="4819283" y="1342430"/>
                </a:lnTo>
                <a:lnTo>
                  <a:pt x="4476383" y="1342430"/>
                </a:lnTo>
                <a:lnTo>
                  <a:pt x="4476383" y="1102519"/>
                </a:lnTo>
                <a:lnTo>
                  <a:pt x="4602589" y="1161455"/>
                </a:lnTo>
                <a:cubicBezTo>
                  <a:pt x="4686727" y="985242"/>
                  <a:pt x="4758958" y="821730"/>
                  <a:pt x="4819283" y="670917"/>
                </a:cubicBezTo>
                <a:lnTo>
                  <a:pt x="4665693" y="605433"/>
                </a:lnTo>
                <a:cubicBezTo>
                  <a:pt x="4604177" y="773311"/>
                  <a:pt x="4541074" y="921544"/>
                  <a:pt x="4476383" y="1050131"/>
                </a:cubicBezTo>
                <a:lnTo>
                  <a:pt x="4476383" y="406599"/>
                </a:lnTo>
                <a:lnTo>
                  <a:pt x="4304933" y="406599"/>
                </a:lnTo>
                <a:lnTo>
                  <a:pt x="4304933" y="1342430"/>
                </a:lnTo>
                <a:lnTo>
                  <a:pt x="4152533" y="1342430"/>
                </a:lnTo>
                <a:lnTo>
                  <a:pt x="4152533" y="406599"/>
                </a:lnTo>
                <a:close/>
                <a:moveTo>
                  <a:pt x="2940477" y="403027"/>
                </a:moveTo>
                <a:lnTo>
                  <a:pt x="2836893" y="493514"/>
                </a:lnTo>
                <a:cubicBezTo>
                  <a:pt x="2887693" y="551458"/>
                  <a:pt x="2939287" y="615355"/>
                  <a:pt x="2991674" y="685205"/>
                </a:cubicBezTo>
                <a:lnTo>
                  <a:pt x="3104784" y="589955"/>
                </a:lnTo>
                <a:cubicBezTo>
                  <a:pt x="3046046" y="518517"/>
                  <a:pt x="2991277" y="456208"/>
                  <a:pt x="2940477" y="403027"/>
                </a:cubicBezTo>
                <a:close/>
                <a:moveTo>
                  <a:pt x="7458899" y="398264"/>
                </a:moveTo>
                <a:lnTo>
                  <a:pt x="7344599" y="495895"/>
                </a:lnTo>
                <a:cubicBezTo>
                  <a:pt x="7396987" y="549077"/>
                  <a:pt x="7454533" y="616545"/>
                  <a:pt x="7517239" y="698302"/>
                </a:cubicBezTo>
                <a:lnTo>
                  <a:pt x="7643445" y="593527"/>
                </a:lnTo>
                <a:cubicBezTo>
                  <a:pt x="7586295" y="527645"/>
                  <a:pt x="7524781" y="462558"/>
                  <a:pt x="7458899" y="398264"/>
                </a:cubicBezTo>
                <a:close/>
                <a:moveTo>
                  <a:pt x="1345040" y="386358"/>
                </a:moveTo>
                <a:lnTo>
                  <a:pt x="1345040" y="595908"/>
                </a:lnTo>
                <a:lnTo>
                  <a:pt x="1216452" y="595908"/>
                </a:lnTo>
                <a:lnTo>
                  <a:pt x="1216452" y="750689"/>
                </a:lnTo>
                <a:lnTo>
                  <a:pt x="1345040" y="750689"/>
                </a:lnTo>
                <a:lnTo>
                  <a:pt x="1345040" y="963811"/>
                </a:lnTo>
                <a:lnTo>
                  <a:pt x="1199783" y="988814"/>
                </a:lnTo>
                <a:lnTo>
                  <a:pt x="1216452" y="1161455"/>
                </a:lnTo>
                <a:lnTo>
                  <a:pt x="1345040" y="1129308"/>
                </a:lnTo>
                <a:lnTo>
                  <a:pt x="1345040" y="1340049"/>
                </a:lnTo>
                <a:cubicBezTo>
                  <a:pt x="1344643" y="1361083"/>
                  <a:pt x="1340674" y="1375867"/>
                  <a:pt x="1333133" y="1384399"/>
                </a:cubicBezTo>
                <a:cubicBezTo>
                  <a:pt x="1325593" y="1392932"/>
                  <a:pt x="1311305" y="1397199"/>
                  <a:pt x="1290271" y="1397199"/>
                </a:cubicBezTo>
                <a:cubicBezTo>
                  <a:pt x="1268046" y="1397199"/>
                  <a:pt x="1241455" y="1396008"/>
                  <a:pt x="1210499" y="1393627"/>
                </a:cubicBezTo>
                <a:cubicBezTo>
                  <a:pt x="1229549" y="1462683"/>
                  <a:pt x="1243043" y="1516658"/>
                  <a:pt x="1250980" y="1555552"/>
                </a:cubicBezTo>
                <a:cubicBezTo>
                  <a:pt x="1359724" y="1555552"/>
                  <a:pt x="1428185" y="1543249"/>
                  <a:pt x="1456363" y="1518642"/>
                </a:cubicBezTo>
                <a:cubicBezTo>
                  <a:pt x="1484541" y="1494036"/>
                  <a:pt x="1498630" y="1455142"/>
                  <a:pt x="1498630" y="1401961"/>
                </a:cubicBezTo>
                <a:lnTo>
                  <a:pt x="1498630" y="1092399"/>
                </a:lnTo>
                <a:lnTo>
                  <a:pt x="1617693" y="1065014"/>
                </a:lnTo>
                <a:cubicBezTo>
                  <a:pt x="1616899" y="1029295"/>
                  <a:pt x="1618487" y="976511"/>
                  <a:pt x="1622455" y="906661"/>
                </a:cubicBezTo>
                <a:cubicBezTo>
                  <a:pt x="1583165" y="915789"/>
                  <a:pt x="1541890" y="924719"/>
                  <a:pt x="1498630" y="933450"/>
                </a:cubicBezTo>
                <a:lnTo>
                  <a:pt x="1498630" y="750689"/>
                </a:lnTo>
                <a:lnTo>
                  <a:pt x="1616502" y="750689"/>
                </a:lnTo>
                <a:lnTo>
                  <a:pt x="1616502" y="595908"/>
                </a:lnTo>
                <a:lnTo>
                  <a:pt x="1498630" y="595908"/>
                </a:lnTo>
                <a:lnTo>
                  <a:pt x="1498630" y="386358"/>
                </a:lnTo>
                <a:close/>
                <a:moveTo>
                  <a:pt x="6206362" y="385167"/>
                </a:moveTo>
                <a:lnTo>
                  <a:pt x="6206362" y="662583"/>
                </a:lnTo>
                <a:lnTo>
                  <a:pt x="6086108" y="662583"/>
                </a:lnTo>
                <a:lnTo>
                  <a:pt x="6086108" y="825699"/>
                </a:lnTo>
                <a:lnTo>
                  <a:pt x="6206362" y="825699"/>
                </a:lnTo>
                <a:lnTo>
                  <a:pt x="6206362" y="1243013"/>
                </a:lnTo>
                <a:lnTo>
                  <a:pt x="6073012" y="1276946"/>
                </a:lnTo>
                <a:lnTo>
                  <a:pt x="6103968" y="1455539"/>
                </a:lnTo>
                <a:cubicBezTo>
                  <a:pt x="6219061" y="1415058"/>
                  <a:pt x="6351221" y="1374180"/>
                  <a:pt x="6500446" y="1332905"/>
                </a:cubicBezTo>
                <a:cubicBezTo>
                  <a:pt x="6498065" y="1270992"/>
                  <a:pt x="6498065" y="1214636"/>
                  <a:pt x="6500446" y="1163836"/>
                </a:cubicBezTo>
                <a:lnTo>
                  <a:pt x="6370668" y="1199555"/>
                </a:lnTo>
                <a:lnTo>
                  <a:pt x="6370668" y="825699"/>
                </a:lnTo>
                <a:lnTo>
                  <a:pt x="6484968" y="825699"/>
                </a:lnTo>
                <a:lnTo>
                  <a:pt x="6484968" y="662583"/>
                </a:lnTo>
                <a:lnTo>
                  <a:pt x="6370668" y="662583"/>
                </a:lnTo>
                <a:lnTo>
                  <a:pt x="6370668" y="385167"/>
                </a:lnTo>
                <a:close/>
                <a:moveTo>
                  <a:pt x="5210999" y="385167"/>
                </a:moveTo>
                <a:cubicBezTo>
                  <a:pt x="5135593" y="493911"/>
                  <a:pt x="5020896" y="592336"/>
                  <a:pt x="4866908" y="680442"/>
                </a:cubicBezTo>
                <a:cubicBezTo>
                  <a:pt x="4904214" y="724099"/>
                  <a:pt x="4936361" y="764183"/>
                  <a:pt x="4963349" y="800695"/>
                </a:cubicBezTo>
                <a:cubicBezTo>
                  <a:pt x="5015736" y="768152"/>
                  <a:pt x="5065147" y="733028"/>
                  <a:pt x="5111582" y="695325"/>
                </a:cubicBezTo>
                <a:cubicBezTo>
                  <a:pt x="5154444" y="736203"/>
                  <a:pt x="5203855" y="773509"/>
                  <a:pt x="5259815" y="807244"/>
                </a:cubicBezTo>
                <a:cubicBezTo>
                  <a:pt x="5139562" y="837406"/>
                  <a:pt x="5005417" y="859433"/>
                  <a:pt x="4857383" y="873324"/>
                </a:cubicBezTo>
                <a:cubicBezTo>
                  <a:pt x="4883577" y="930474"/>
                  <a:pt x="4905008" y="980083"/>
                  <a:pt x="4921677" y="1022152"/>
                </a:cubicBezTo>
                <a:cubicBezTo>
                  <a:pt x="5120908" y="993180"/>
                  <a:pt x="5297319" y="951508"/>
                  <a:pt x="5450910" y="897136"/>
                </a:cubicBezTo>
                <a:cubicBezTo>
                  <a:pt x="5596563" y="951111"/>
                  <a:pt x="5770989" y="987624"/>
                  <a:pt x="5974190" y="1006674"/>
                </a:cubicBezTo>
                <a:cubicBezTo>
                  <a:pt x="5992446" y="959842"/>
                  <a:pt x="6013877" y="907058"/>
                  <a:pt x="6038483" y="848320"/>
                </a:cubicBezTo>
                <a:cubicBezTo>
                  <a:pt x="5901164" y="845542"/>
                  <a:pt x="5776149" y="831652"/>
                  <a:pt x="5663437" y="806649"/>
                </a:cubicBezTo>
                <a:cubicBezTo>
                  <a:pt x="5770593" y="751086"/>
                  <a:pt x="5862271" y="687189"/>
                  <a:pt x="5938471" y="614958"/>
                </a:cubicBezTo>
                <a:lnTo>
                  <a:pt x="5938471" y="486370"/>
                </a:lnTo>
                <a:lnTo>
                  <a:pt x="5318155" y="486370"/>
                </a:lnTo>
                <a:cubicBezTo>
                  <a:pt x="5343952" y="453827"/>
                  <a:pt x="5368162" y="420092"/>
                  <a:pt x="5390783" y="385167"/>
                </a:cubicBezTo>
                <a:close/>
                <a:moveTo>
                  <a:pt x="2558286" y="382786"/>
                </a:moveTo>
                <a:cubicBezTo>
                  <a:pt x="2528918" y="520105"/>
                  <a:pt x="2481293" y="649486"/>
                  <a:pt x="2415411" y="770930"/>
                </a:cubicBezTo>
                <a:cubicBezTo>
                  <a:pt x="2429699" y="823317"/>
                  <a:pt x="2444384" y="886817"/>
                  <a:pt x="2459465" y="961430"/>
                </a:cubicBezTo>
                <a:cubicBezTo>
                  <a:pt x="2476927" y="937220"/>
                  <a:pt x="2493795" y="911820"/>
                  <a:pt x="2510066" y="885230"/>
                </a:cubicBezTo>
                <a:lnTo>
                  <a:pt x="2542809" y="885230"/>
                </a:lnTo>
                <a:lnTo>
                  <a:pt x="2542809" y="1005483"/>
                </a:lnTo>
                <a:lnTo>
                  <a:pt x="2418984" y="1005483"/>
                </a:lnTo>
                <a:lnTo>
                  <a:pt x="2418984" y="1140024"/>
                </a:lnTo>
                <a:lnTo>
                  <a:pt x="2542809" y="1140024"/>
                </a:lnTo>
                <a:lnTo>
                  <a:pt x="2542809" y="1336477"/>
                </a:lnTo>
                <a:cubicBezTo>
                  <a:pt x="2542809" y="1379339"/>
                  <a:pt x="2530902" y="1415852"/>
                  <a:pt x="2507090" y="1446014"/>
                </a:cubicBezTo>
                <a:lnTo>
                  <a:pt x="2592815" y="1563886"/>
                </a:lnTo>
                <a:cubicBezTo>
                  <a:pt x="2607499" y="1544439"/>
                  <a:pt x="2682112" y="1492449"/>
                  <a:pt x="2816652" y="1407914"/>
                </a:cubicBezTo>
                <a:cubicBezTo>
                  <a:pt x="2809508" y="1351558"/>
                  <a:pt x="2805143" y="1299170"/>
                  <a:pt x="2803555" y="1250752"/>
                </a:cubicBezTo>
                <a:cubicBezTo>
                  <a:pt x="2768630" y="1272977"/>
                  <a:pt x="2733308" y="1294408"/>
                  <a:pt x="2697590" y="1315046"/>
                </a:cubicBezTo>
                <a:lnTo>
                  <a:pt x="2697590" y="1140024"/>
                </a:lnTo>
                <a:lnTo>
                  <a:pt x="2815462" y="1140024"/>
                </a:lnTo>
                <a:lnTo>
                  <a:pt x="2815462" y="1005483"/>
                </a:lnTo>
                <a:lnTo>
                  <a:pt x="2697590" y="1005483"/>
                </a:lnTo>
                <a:lnTo>
                  <a:pt x="2697590" y="885230"/>
                </a:lnTo>
                <a:lnTo>
                  <a:pt x="2814271" y="885230"/>
                </a:lnTo>
                <a:lnTo>
                  <a:pt x="2814271" y="750689"/>
                </a:lnTo>
                <a:lnTo>
                  <a:pt x="2583290" y="750689"/>
                </a:lnTo>
                <a:cubicBezTo>
                  <a:pt x="2596784" y="722908"/>
                  <a:pt x="2609682" y="693936"/>
                  <a:pt x="2621985" y="663774"/>
                </a:cubicBezTo>
                <a:lnTo>
                  <a:pt x="2833321" y="663774"/>
                </a:lnTo>
                <a:lnTo>
                  <a:pt x="2833321" y="530424"/>
                </a:lnTo>
                <a:lnTo>
                  <a:pt x="2671991" y="530424"/>
                </a:lnTo>
                <a:cubicBezTo>
                  <a:pt x="2684691" y="492720"/>
                  <a:pt x="2696796" y="453827"/>
                  <a:pt x="2708305" y="413742"/>
                </a:cubicBezTo>
                <a:cubicBezTo>
                  <a:pt x="2707512" y="413742"/>
                  <a:pt x="2657505" y="403423"/>
                  <a:pt x="2558286" y="382786"/>
                </a:cubicBezTo>
                <a:close/>
                <a:moveTo>
                  <a:pt x="3138121" y="381595"/>
                </a:moveTo>
                <a:lnTo>
                  <a:pt x="3138121" y="705445"/>
                </a:lnTo>
                <a:lnTo>
                  <a:pt x="2861896" y="705445"/>
                </a:lnTo>
                <a:lnTo>
                  <a:pt x="2861896" y="1537692"/>
                </a:lnTo>
                <a:lnTo>
                  <a:pt x="3021440" y="1537692"/>
                </a:lnTo>
                <a:lnTo>
                  <a:pt x="3021440" y="1290042"/>
                </a:lnTo>
                <a:lnTo>
                  <a:pt x="3396486" y="1290042"/>
                </a:lnTo>
                <a:lnTo>
                  <a:pt x="3396486" y="1316236"/>
                </a:lnTo>
                <a:cubicBezTo>
                  <a:pt x="3396486" y="1359099"/>
                  <a:pt x="3373468" y="1380530"/>
                  <a:pt x="3327430" y="1380530"/>
                </a:cubicBezTo>
                <a:cubicBezTo>
                  <a:pt x="3278218" y="1380530"/>
                  <a:pt x="3227814" y="1379339"/>
                  <a:pt x="3176221" y="1376958"/>
                </a:cubicBezTo>
                <a:cubicBezTo>
                  <a:pt x="3193683" y="1431727"/>
                  <a:pt x="3207177" y="1484908"/>
                  <a:pt x="3216702" y="1536502"/>
                </a:cubicBezTo>
                <a:cubicBezTo>
                  <a:pt x="3309967" y="1536502"/>
                  <a:pt x="3378925" y="1535212"/>
                  <a:pt x="3423573" y="1532632"/>
                </a:cubicBezTo>
                <a:cubicBezTo>
                  <a:pt x="3468221" y="1530053"/>
                  <a:pt x="3501460" y="1514674"/>
                  <a:pt x="3523288" y="1486496"/>
                </a:cubicBezTo>
                <a:cubicBezTo>
                  <a:pt x="3545116" y="1458317"/>
                  <a:pt x="3556030" y="1417439"/>
                  <a:pt x="3556030" y="1363861"/>
                </a:cubicBezTo>
                <a:lnTo>
                  <a:pt x="3556030" y="705445"/>
                </a:lnTo>
                <a:lnTo>
                  <a:pt x="3295283" y="705445"/>
                </a:lnTo>
                <a:lnTo>
                  <a:pt x="3295283" y="381595"/>
                </a:lnTo>
                <a:close/>
                <a:moveTo>
                  <a:pt x="6920737" y="379214"/>
                </a:moveTo>
                <a:lnTo>
                  <a:pt x="6742143" y="408980"/>
                </a:lnTo>
                <a:cubicBezTo>
                  <a:pt x="6756827" y="439539"/>
                  <a:pt x="6770718" y="472083"/>
                  <a:pt x="6783815" y="506611"/>
                </a:cubicBezTo>
                <a:lnTo>
                  <a:pt x="6507590" y="506611"/>
                </a:lnTo>
                <a:lnTo>
                  <a:pt x="6507590" y="649486"/>
                </a:lnTo>
                <a:lnTo>
                  <a:pt x="6688565" y="649486"/>
                </a:lnTo>
                <a:lnTo>
                  <a:pt x="6571883" y="707827"/>
                </a:lnTo>
                <a:cubicBezTo>
                  <a:pt x="6591331" y="739180"/>
                  <a:pt x="6615738" y="783233"/>
                  <a:pt x="6645107" y="839986"/>
                </a:cubicBezTo>
                <a:lnTo>
                  <a:pt x="6475443" y="839986"/>
                </a:lnTo>
                <a:lnTo>
                  <a:pt x="6475443" y="982861"/>
                </a:lnTo>
                <a:lnTo>
                  <a:pt x="7256493" y="982861"/>
                </a:lnTo>
                <a:lnTo>
                  <a:pt x="7256493" y="839986"/>
                </a:lnTo>
                <a:lnTo>
                  <a:pt x="7077304" y="839986"/>
                </a:lnTo>
                <a:cubicBezTo>
                  <a:pt x="7109451" y="793155"/>
                  <a:pt x="7138224" y="749499"/>
                  <a:pt x="7163624" y="709017"/>
                </a:cubicBezTo>
                <a:lnTo>
                  <a:pt x="7034441" y="649486"/>
                </a:lnTo>
                <a:lnTo>
                  <a:pt x="7226727" y="649486"/>
                </a:lnTo>
                <a:lnTo>
                  <a:pt x="7226727" y="506611"/>
                </a:lnTo>
                <a:lnTo>
                  <a:pt x="6965980" y="506611"/>
                </a:lnTo>
                <a:cubicBezTo>
                  <a:pt x="6950502" y="458986"/>
                  <a:pt x="6935421" y="416520"/>
                  <a:pt x="6920737" y="379214"/>
                </a:cubicBezTo>
                <a:close/>
                <a:moveTo>
                  <a:pt x="0" y="0"/>
                </a:moveTo>
                <a:lnTo>
                  <a:pt x="9683015" y="0"/>
                </a:lnTo>
                <a:lnTo>
                  <a:pt x="9683015" y="2002055"/>
                </a:lnTo>
                <a:lnTo>
                  <a:pt x="0" y="2002055"/>
                </a:lnTo>
                <a:close/>
              </a:path>
            </a:pathLst>
          </a:custGeom>
          <a:solidFill>
            <a:schemeClr val="lt1">
              <a:alpha val="52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accent4"/>
              </a:solidFill>
              <a:uFillTx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6632" y="5414228"/>
            <a:ext cx="334670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</a:rPr>
              <a:t>计划财务部</a:t>
            </a:r>
            <a:endParaRPr lang="en-US" altLang="zh-CN" sz="2400" b="1" dirty="0">
              <a:solidFill>
                <a:srgbClr val="0070C0"/>
              </a:solidFill>
            </a:endParaRPr>
          </a:p>
          <a:p>
            <a:pPr algn="ctr"/>
            <a:r>
              <a:rPr lang="en-US" altLang="zh-CN" sz="2400" b="1" dirty="0">
                <a:solidFill>
                  <a:srgbClr val="0070C0"/>
                </a:solidFill>
              </a:rPr>
              <a:t> 2021</a:t>
            </a:r>
            <a:r>
              <a:rPr lang="zh-CN" altLang="zh-CN" sz="2400" b="1" dirty="0">
                <a:solidFill>
                  <a:srgbClr val="0070C0"/>
                </a:solidFill>
              </a:rPr>
              <a:t>年</a:t>
            </a:r>
            <a:r>
              <a:rPr lang="en-US" altLang="zh-CN" sz="2400" b="1" dirty="0">
                <a:solidFill>
                  <a:srgbClr val="0070C0"/>
                </a:solidFill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</a:rPr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8793" y="1936237"/>
            <a:ext cx="10493607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购买材料明细清单（如发票未列出）。</a:t>
            </a:r>
          </a:p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海关报关单（确因工作需要自行购买）。</a:t>
            </a:r>
          </a:p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发票（票据）原件，加盖资产管理员章（如需要）。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化学品自购备案清单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科研材料出入库单（如需要）。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集中采购合同（如需要）。</a:t>
            </a:r>
            <a:endParaRPr lang="zh-CN" altLang="en-US" sz="2400" b="1" dirty="0">
              <a:latin typeface="+mj-ea"/>
              <a:cs typeface="+mj-ea"/>
            </a:endParaRPr>
          </a:p>
          <a:p>
            <a:pPr marL="457200" indent="-457200" algn="l" fontAlgn="auto">
              <a:lnSpc>
                <a:spcPts val="2800"/>
              </a:lnSpc>
              <a:buFont typeface="+mj-lt"/>
              <a:buAutoNum type="arabicPeriod"/>
            </a:pP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algn="l" fontAlgn="auto">
              <a:lnSpc>
                <a:spcPts val="28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 •</a:t>
            </a:r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原则上涉外设备、材料及化学品，应通过学校采购管理办公室并由采购办委托外贸代理公司办理。</a:t>
            </a:r>
          </a:p>
          <a:p>
            <a:pPr algn="l" fontAlgn="auto">
              <a:lnSpc>
                <a:spcPts val="28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 •省国库项目不允许自行购买涉外设备。</a:t>
            </a:r>
          </a:p>
          <a:p>
            <a:pPr algn="l" fontAlgn="auto">
              <a:lnSpc>
                <a:spcPts val="28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 •因公出国期间购买的，与出国费用一并报销。</a:t>
            </a:r>
            <a:endParaRPr lang="zh-CN" altLang="en-US" sz="2400" b="1" i="1" dirty="0">
              <a:solidFill>
                <a:srgbClr val="002060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9735" y="1219200"/>
            <a:ext cx="9453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 b="1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国外购买小金额物品（</a:t>
            </a:r>
            <a:r>
              <a:rPr lang="en-US" altLang="zh-CN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1500</a:t>
            </a:r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美金以下）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56921" y="2085412"/>
            <a:ext cx="9362113" cy="296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浙江大学预约报销单。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发票原件。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明细清单。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en-US" altLang="zh-CN" sz="2400" b="1" dirty="0">
                <a:latin typeface="+mn-ea"/>
                <a:cs typeface="+mn-ea"/>
              </a:rPr>
              <a:t>5000</a:t>
            </a:r>
            <a:r>
              <a:rPr lang="zh-CN" altLang="en-US" sz="2400" b="1" dirty="0">
                <a:latin typeface="+mn-ea"/>
                <a:cs typeface="+mn-ea"/>
              </a:rPr>
              <a:t>元以上，附测试报告的首尾页。</a:t>
            </a:r>
            <a:endParaRPr lang="en-US" altLang="zh-CN" sz="2400" b="1" dirty="0">
              <a:latin typeface="+mn-ea"/>
              <a:cs typeface="+mn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en-US" altLang="zh-CN" sz="2400" b="1" dirty="0">
                <a:latin typeface="+mn-ea"/>
                <a:cs typeface="+mn-ea"/>
              </a:rPr>
              <a:t>10000</a:t>
            </a:r>
            <a:r>
              <a:rPr lang="zh-CN" altLang="en-US" sz="2400" b="1" dirty="0">
                <a:latin typeface="+mn-ea"/>
                <a:cs typeface="+mn-ea"/>
              </a:rPr>
              <a:t>万元以上（单张或同一单位开具的连号发票金额；同一项目多张预约单总额达</a:t>
            </a:r>
            <a:r>
              <a:rPr lang="en-US" altLang="zh-CN" sz="2400" b="1" dirty="0">
                <a:latin typeface="+mn-ea"/>
                <a:cs typeface="+mn-ea"/>
              </a:rPr>
              <a:t>10000</a:t>
            </a:r>
            <a:r>
              <a:rPr lang="zh-CN" altLang="en-US" sz="2400" b="1" dirty="0">
                <a:latin typeface="+mn-ea"/>
                <a:cs typeface="+mn-ea"/>
              </a:rPr>
              <a:t>元的）附合同原件。</a:t>
            </a:r>
            <a:endParaRPr lang="en-US" altLang="zh-CN" sz="2400" b="1" dirty="0">
              <a:latin typeface="+mn-ea"/>
              <a:cs typeface="+mn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批量金额</a:t>
            </a:r>
            <a:r>
              <a:rPr lang="en-US" altLang="zh-CN" sz="2400" b="1" dirty="0">
                <a:latin typeface="+mn-ea"/>
                <a:cs typeface="+mn-ea"/>
              </a:rPr>
              <a:t>20</a:t>
            </a:r>
            <a:r>
              <a:rPr lang="zh-CN" altLang="en-US" sz="2400" b="1" dirty="0">
                <a:latin typeface="+mn-ea"/>
                <a:cs typeface="+mn-ea"/>
              </a:rPr>
              <a:t>万及以上，提供集中采购合同。</a:t>
            </a:r>
          </a:p>
          <a:p>
            <a:pPr fontAlgn="auto">
              <a:lnSpc>
                <a:spcPts val="2800"/>
              </a:lnSpc>
            </a:pPr>
            <a:endParaRPr lang="zh-CN" altLang="en-US" sz="2400" b="1" dirty="0"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2285" y="1147445"/>
            <a:ext cx="3851275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测   试   加  工  费</a:t>
            </a:r>
            <a:endParaRPr lang="zh-CN" altLang="en-US" sz="3200" b="1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99411" y="1951565"/>
            <a:ext cx="9841282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审计报告，工程项目审计处审计金额起点为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20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万元。</a:t>
            </a:r>
          </a:p>
          <a:p>
            <a:pPr marL="342900" indent="-342900" fontAlgn="auto">
              <a:lnSpc>
                <a:spcPts val="3000"/>
              </a:lnSpc>
              <a:buFont typeface="Wingdings" panose="05000000000000000000" pitchFamily="2" charset="2"/>
              <a:buChar char="u"/>
            </a:pPr>
            <a:r>
              <a:rPr lang="en-US" altLang="zh-CN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20</a:t>
            </a:r>
            <a:r>
              <a:rPr lang="zh-CN" altLang="en-US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万以内：由后勤管理处审核，审计处抽审。</a:t>
            </a:r>
            <a:endParaRPr lang="en-US" altLang="zh-CN" sz="2000" b="1" dirty="0">
              <a:solidFill>
                <a:srgbClr val="002060"/>
              </a:solidFill>
              <a:latin typeface="+mj-ea"/>
              <a:ea typeface="+mj-ea"/>
              <a:cs typeface="+mj-ea"/>
            </a:endParaRPr>
          </a:p>
          <a:p>
            <a:pPr marL="342900" indent="-342900" fontAlgn="auto">
              <a:lnSpc>
                <a:spcPts val="3000"/>
              </a:lnSpc>
              <a:buFont typeface="Wingdings" panose="05000000000000000000" pitchFamily="2" charset="2"/>
              <a:buChar char="u"/>
            </a:pPr>
            <a:r>
              <a:rPr lang="en-US" altLang="zh-CN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20 - 50</a:t>
            </a:r>
            <a:r>
              <a:rPr lang="zh-CN" altLang="en-US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万：工程项目由后勤管理处审核后，均送审计处审计（报销时必须提供审计处出具的或确认的审计意见书，报销金额以审计金额为准）。</a:t>
            </a:r>
          </a:p>
          <a:p>
            <a:pPr marL="342900" indent="-342900" fontAlgn="auto">
              <a:lnSpc>
                <a:spcPts val="3000"/>
              </a:lnSpc>
              <a:buFont typeface="Wingdings" panose="05000000000000000000" pitchFamily="2" charset="2"/>
              <a:buChar char="u"/>
            </a:pPr>
            <a:r>
              <a:rPr lang="en-US" altLang="zh-CN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50</a:t>
            </a:r>
            <a:r>
              <a:rPr lang="zh-CN" altLang="en-US" sz="2000" b="1" dirty="0">
                <a:solidFill>
                  <a:srgbClr val="002060"/>
                </a:solidFill>
                <a:uFillTx/>
                <a:latin typeface="+mj-ea"/>
                <a:ea typeface="+mj-ea"/>
                <a:cs typeface="+mj-ea"/>
              </a:rPr>
              <a:t>万以上：后勤管理处整理结算审计相关材料，送审计处审计。</a:t>
            </a:r>
            <a:endParaRPr lang="zh-CN" altLang="en-US" sz="2000" b="1" dirty="0">
              <a:solidFill>
                <a:srgbClr val="002060"/>
              </a:solidFill>
              <a:latin typeface="+mj-ea"/>
              <a:ea typeface="+mj-ea"/>
              <a:cs typeface="+mj-ea"/>
            </a:endParaRPr>
          </a:p>
          <a:p>
            <a:pPr fontAlgn="auto">
              <a:lnSpc>
                <a:spcPts val="300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4. 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合同原件。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fontAlgn="auto">
              <a:lnSpc>
                <a:spcPts val="300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5. 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工程决算书。</a:t>
            </a:r>
          </a:p>
        </p:txBody>
      </p:sp>
      <p:sp>
        <p:nvSpPr>
          <p:cNvPr id="3" name="矩形 2"/>
          <p:cNvSpPr/>
          <p:nvPr/>
        </p:nvSpPr>
        <p:spPr>
          <a:xfrm>
            <a:off x="4425655" y="1158855"/>
            <a:ext cx="312864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修  缮  工  程  费</a:t>
            </a:r>
            <a:endParaRPr lang="zh-CN" altLang="en-US" sz="3200" b="1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99410" y="2228948"/>
            <a:ext cx="10356783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合同原件，清单（大于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元），已附过合同的长期合作单位，可附清单报销，说明合同附在哪一个凭证。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国际校区采购范围内，以合同方式有偿取得的货物、工程和服务报销参照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《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浙江大学国际联合学院（海宁国际校区）采购管理规定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》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执行。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6693" y="1229340"/>
            <a:ext cx="400622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广告宣传、翻译费等</a:t>
            </a:r>
            <a:endParaRPr lang="zh-CN" altLang="en-US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zh-CN" altLang="en-US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66317" y="1106557"/>
            <a:ext cx="2576195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会    议    费</a:t>
            </a:r>
            <a:endParaRPr lang="zh-CN" altLang="en-US" sz="3600" b="1" cap="none" spc="0" dirty="0">
              <a:ln w="0"/>
              <a:solidFill>
                <a:srgbClr val="81034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0" y="2081433"/>
            <a:ext cx="10363200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浙江大学预约报销单（会议费），校区主办的会议，不包括工作人员外出参会。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会议预决算表。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与会人员签到表。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会议通知、纪要及报道等相关材料。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专家评审费，咨询费发放表。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租用校车附出车任务单，校外租车</a:t>
            </a:r>
            <a:r>
              <a:rPr lang="en-AU" altLang="zh-CN" sz="2400" b="1" dirty="0">
                <a:latin typeface="+mj-ea"/>
                <a:ea typeface="+mj-ea"/>
                <a:cs typeface="+mj-ea"/>
              </a:rPr>
              <a:t>2000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元以上附合同及清单。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会议注册费：原则上与差旅费一同报销，或说明线上召开原因，附会议通知。线上涉外会议，提供会议召开前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15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日的通知。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09692" y="1082534"/>
            <a:ext cx="377686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  生  活  动  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2310" y="2035172"/>
            <a:ext cx="10880090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学生活动预决算表。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学生活动方案或通知、活动总结或新闻稿等材料。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人员名单（餐）。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有发放奖励金、奖品的，提供获奖人员名单，附简要说明及发放参考标准等；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租车费清单。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劳务费、评审费和奖金在酬金系统预约，计财处按照税法相关规定代扣代缴个人所得税（需要在预决算表格列支，另附一张酬金预约单）。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8797" y="1418266"/>
            <a:ext cx="34944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党  建  活  动  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25825" y="2372766"/>
            <a:ext cx="974034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浙江大学党建活动经费报销单。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活动预决算表（党建经费活动专用）。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提供党建活动相关材料。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报销党建活动费用应履行审批手续，由所在基层党组织主要负责人审批，并加盖党组织公章。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开展支部建设有关活动的书券作为奖品的，凭相关活动通知等材料可适当在党建经费中开支。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311" y="1316042"/>
            <a:ext cx="2833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公   务   接   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5964" y="2130053"/>
            <a:ext cx="11199319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公务接待函（能证明参加公务活动的材料）：派出单位出具的公函、接待单位邀请函、会议通知、电话记录、电子邮件等。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浙江大学公务接待审批单，签字等信息完整，审批单上的审批日期需在接待日期之前。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浙江大学公务接待清单。</a:t>
            </a:r>
          </a:p>
          <a:p>
            <a:pPr marL="285750" indent="0" fontAlgn="auto">
              <a:lnSpc>
                <a:spcPts val="3000"/>
              </a:lnSpc>
              <a:buFont typeface="Arial" panose="020B0604020202020204" pitchFamily="34" charset="0"/>
              <a:buNone/>
            </a:pP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285750" indent="0" fontAlgn="auto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7030A0"/>
                </a:solidFill>
              </a:rPr>
              <a:t>列支范围：专项业务费、其他业务费、部门基金、科研管理费、发展联络经费。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" y="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18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515" y="1149350"/>
            <a:ext cx="3188335" cy="835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87654" y="1809549"/>
            <a:ext cx="10183529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</a:rPr>
              <a:t>注意标准：</a:t>
            </a:r>
            <a:endParaRPr lang="en-US" altLang="zh-CN" sz="2400" b="1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/>
              <a:t>陪同人数不超标（接待对象在</a:t>
            </a:r>
            <a:r>
              <a:rPr lang="en-US" altLang="zh-CN" sz="2400" b="1" dirty="0"/>
              <a:t>10</a:t>
            </a:r>
            <a:r>
              <a:rPr lang="zh-CN" altLang="en-US" sz="2400" b="1" dirty="0"/>
              <a:t>人以内的，陪餐人数不得超过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人；超过</a:t>
            </a:r>
            <a:r>
              <a:rPr lang="en-US" altLang="zh-CN" sz="2400" b="1" dirty="0"/>
              <a:t>10</a:t>
            </a:r>
            <a:r>
              <a:rPr lang="zh-CN" altLang="en-US" sz="2400" b="1" dirty="0"/>
              <a:t>人的，陪餐人数不得超过接待对象人数的三分之一，同城不接待）</a:t>
            </a:r>
            <a:endParaRPr lang="en-US" altLang="zh-CN" sz="2400" b="1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/>
              <a:t>用餐金额不超标（省部级领导、院士的，人均不超</a:t>
            </a:r>
            <a:r>
              <a:rPr lang="en-US" altLang="zh-CN" sz="2400" b="1" dirty="0"/>
              <a:t>150</a:t>
            </a:r>
            <a:r>
              <a:rPr lang="zh-CN" altLang="en-US" sz="2400" b="1" dirty="0"/>
              <a:t>元；厅局级人均不超过</a:t>
            </a:r>
            <a:r>
              <a:rPr lang="en-US" altLang="zh-CN" sz="2400" b="1" dirty="0"/>
              <a:t>120</a:t>
            </a:r>
            <a:r>
              <a:rPr lang="zh-CN" altLang="en-US" sz="2400" b="1" dirty="0"/>
              <a:t>元；其他来宾的，人均费用不超过</a:t>
            </a:r>
            <a:r>
              <a:rPr lang="en-US" altLang="zh-CN" sz="2400" b="1" dirty="0"/>
              <a:t>100</a:t>
            </a:r>
            <a:r>
              <a:rPr lang="zh-CN" altLang="en-US" sz="2400" b="1" dirty="0"/>
              <a:t>元；工作人员严格控制用餐人数，人均不超过</a:t>
            </a:r>
            <a:r>
              <a:rPr lang="en-US" altLang="zh-CN" sz="2400" b="1" dirty="0"/>
              <a:t>60</a:t>
            </a:r>
            <a:r>
              <a:rPr lang="zh-CN" altLang="en-US" sz="2400" b="1" dirty="0"/>
              <a:t>元）。</a:t>
            </a:r>
            <a:endParaRPr lang="en-US" altLang="zh-CN" sz="2400" b="1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/>
              <a:t>外宾住宿星级，礼品费用不超标（原则上安排在校内或与学校执行协议价格的宾馆、饭店，以标准间为主，省部级干部可安排普通套间，不得额外配发洗漱用品，不得在房间内摆放花篮和果篮）。</a:t>
            </a:r>
            <a:endParaRPr lang="en-US" altLang="zh-CN" sz="2400" b="1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/>
              <a:t>宴请次数不超标（接待外宾期间，原则上宴请不超过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次；国内公务接待不超过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次）。</a:t>
            </a:r>
            <a:endParaRPr lang="en-US" altLang="zh-CN" sz="2400" b="1" dirty="0"/>
          </a:p>
          <a:p>
            <a:endParaRPr lang="en-US" altLang="zh-CN" sz="24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9975" y="1224525"/>
            <a:ext cx="2312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    作    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1874" y="1808024"/>
            <a:ext cx="11509509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浙江大学预约报销单。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发票及票据原件。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浙江大学国际联合学院工作餐审批单（含完整人员名单及审批签字，标准</a:t>
            </a:r>
            <a:r>
              <a:rPr lang="en-US" altLang="zh-CN" sz="2400" b="1" dirty="0">
                <a:latin typeface="+mn-ea"/>
                <a:cs typeface="+mn-ea"/>
              </a:rPr>
              <a:t>40</a:t>
            </a:r>
            <a:r>
              <a:rPr lang="zh-CN" altLang="en-US" sz="2400" b="1" dirty="0">
                <a:latin typeface="+mn-ea"/>
                <a:cs typeface="+mn-ea"/>
              </a:rPr>
              <a:t>元</a:t>
            </a:r>
            <a:r>
              <a:rPr lang="en-US" altLang="zh-CN" sz="2400" b="1" dirty="0">
                <a:latin typeface="+mn-ea"/>
                <a:cs typeface="+mn-ea"/>
              </a:rPr>
              <a:t>/</a:t>
            </a:r>
            <a:r>
              <a:rPr lang="zh-CN" altLang="en-US" sz="2400" b="1" dirty="0">
                <a:latin typeface="+mn-ea"/>
                <a:cs typeface="+mn-ea"/>
              </a:rPr>
              <a:t>人，</a:t>
            </a:r>
            <a:r>
              <a:rPr lang="zh-CN" altLang="en-US" sz="2400" b="1" dirty="0"/>
              <a:t>写明事由，经单位分管负责人签批</a:t>
            </a:r>
            <a:r>
              <a:rPr lang="zh-CN" altLang="en-US" sz="2400" b="1" dirty="0">
                <a:latin typeface="+mn-ea"/>
                <a:cs typeface="+mn-ea"/>
              </a:rPr>
              <a:t>）。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n-ea"/>
                <a:cs typeface="+mn-ea"/>
              </a:rPr>
              <a:t>个人垫付者按要求提供支付记录。</a:t>
            </a: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主要针对校内人员加班等原因产生的工作误餐。</a:t>
            </a:r>
            <a:endParaRPr lang="en-US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常规性会议（评审，验收等）可以作为会议费报销。</a:t>
            </a:r>
            <a:endParaRPr lang="en-AU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外地工作餐随差旅费一起报销，如无其他差旅费相关票据，书面说明。</a:t>
            </a:r>
            <a:endParaRPr lang="en-AU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列支范围：其他业务费，创收业务费，发展联络经费，发展基金，科研管理费，横向经费报销。行政经费和部门业务费原则上不报销。</a:t>
            </a:r>
            <a:endParaRPr lang="en-US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茶叶等原则上不按照工作餐报销。</a:t>
            </a:r>
            <a:endParaRPr lang="en-AU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US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25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55"/>
            <a:ext cx="12192000" cy="94971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outerShdw blurRad="50800" dist="50800" dir="5400000" algn="ctr" rotWithShape="0">
              <a:srgbClr val="000000">
                <a:alpha val="65000"/>
              </a:srgbClr>
            </a:outerShdw>
            <a:softEdge rad="25400"/>
          </a:effectLst>
        </p:spPr>
      </p:pic>
      <p:sp>
        <p:nvSpPr>
          <p:cNvPr id="7" name="文本框 6"/>
          <p:cNvSpPr txBox="1"/>
          <p:nvPr/>
        </p:nvSpPr>
        <p:spPr>
          <a:xfrm>
            <a:off x="503535" y="1089164"/>
            <a:ext cx="1872415" cy="440120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物品类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材料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&amp;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化学品</a:t>
            </a:r>
          </a:p>
          <a:p>
            <a:pPr indent="0" algn="ctr">
              <a:buFont typeface="+mj-lt"/>
              <a:buNone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  <a:sym typeface="+mn-ea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办公用品</a:t>
            </a:r>
          </a:p>
          <a:p>
            <a:pPr indent="0" algn="ctr">
              <a:buFont typeface="+mj-lt"/>
              <a:buNone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  <a:sym typeface="+mn-ea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图书资料</a:t>
            </a:r>
          </a:p>
          <a:p>
            <a:pPr indent="0" algn="ctr">
              <a:buFont typeface="+mj-lt"/>
              <a:buNone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资 产</a:t>
            </a:r>
          </a:p>
          <a:p>
            <a:pPr indent="0" algn="ctr">
              <a:buFont typeface="+mj-lt"/>
              <a:buNone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家 具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国外购买小金额物品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81885" y="1089164"/>
            <a:ext cx="1747586" cy="2831544"/>
          </a:xfrm>
          <a:prstGeom prst="rect">
            <a:avLst/>
          </a:prstGeom>
          <a:solidFill>
            <a:schemeClr val="accent1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委托业务类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测试加工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修缮工程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广告宣传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翻译费等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en-US" altLang="zh-CN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1611" y="1089164"/>
            <a:ext cx="1747585" cy="5324535"/>
          </a:xfrm>
          <a:prstGeom prst="rect">
            <a:avLst/>
          </a:prstGeom>
          <a:solidFill>
            <a:schemeClr val="accent1"/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事件类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会 议</a:t>
            </a: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学生活动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党建活动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公务接待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工作餐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公务用车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外宾接待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  <a:sym typeface="+mn-ea"/>
              </a:rPr>
              <a:t>培 训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3192" y="1089164"/>
            <a:ext cx="1620004" cy="2554545"/>
          </a:xfrm>
          <a:prstGeom prst="rect">
            <a:avLst/>
          </a:prstGeom>
          <a:solidFill>
            <a:schemeClr val="accent1"/>
          </a:solidFill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交通差旅类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市内交通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国内差旅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出国（境）差旅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03563" y="1089164"/>
            <a:ext cx="1607419" cy="3754874"/>
          </a:xfrm>
          <a:prstGeom prst="rect">
            <a:avLst/>
          </a:prstGeom>
          <a:solidFill>
            <a:schemeClr val="accent1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</a:rPr>
              <a:t>工资薪金类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charset="-122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劳务费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评审费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讲课费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助学金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工 资</a:t>
            </a:r>
          </a:p>
          <a:p>
            <a:pPr indent="0" algn="ctr">
              <a:buFont typeface="+mj-lt"/>
              <a:buNone/>
            </a:pPr>
            <a:endParaRPr lang="en-US" altLang="zh-CN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6917" y="1089164"/>
            <a:ext cx="1678231" cy="310854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charset="-122"/>
              </a:rPr>
              <a:t>其  他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charset="-122"/>
            </a:endParaRPr>
          </a:p>
          <a:p>
            <a:pPr indent="0" algn="ctr">
              <a:buFont typeface="+mj-lt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福利费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内部转账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预借票据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ctr">
              <a:buFont typeface="+mj-lt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预借款核销</a:t>
            </a:r>
            <a:endParaRPr lang="en-US" altLang="zh-CN" sz="2000" dirty="0"/>
          </a:p>
          <a:p>
            <a:pPr algn="ctr"/>
            <a:endParaRPr lang="zh-CN" altLang="en-US" sz="16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6333" y="1129525"/>
            <a:ext cx="2494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公  务  用  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7166" y="1984404"/>
            <a:ext cx="10575234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公务用车派车单，由部门负责人签字，作为报销结算和备查依据；学院经费报销，提供学院派车单并签字确认。</a:t>
            </a:r>
            <a:endParaRPr lang="en-AU" altLang="zh-CN" sz="2400" b="1" dirty="0">
              <a:highlight>
                <a:srgbClr val="C0C0C0"/>
              </a:highlight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相关单位确认的公务用车清单。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校车队租车费用：提供清单并由综合办盖章；外单位租车费用，单笔大于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2000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元需要签订合同，提供清单，长期合作单位，说明合同附于哪一个凭证，附清单。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fontAlgn="auto">
              <a:lnSpc>
                <a:spcPts val="3000"/>
              </a:lnSpc>
            </a:pP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fontAlgn="auto">
              <a:lnSpc>
                <a:spcPts val="3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原则上用三公经费报销，行政经费和部门业务费原则上不报销。</a:t>
            </a:r>
            <a:endParaRPr lang="en-AU" altLang="zh-CN" sz="2400" b="1" dirty="0">
              <a:solidFill>
                <a:srgbClr val="002060"/>
              </a:solidFill>
              <a:latin typeface="+mj-ea"/>
              <a:ea typeface="+mj-ea"/>
              <a:cs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" y="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20</a:t>
            </a:fld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9309" y="1673702"/>
            <a:ext cx="2833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外   宾   接   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7390" y="2545384"/>
            <a:ext cx="1011140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浙江大学外专来华预约报销单。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浙江大学外宾接待审批清单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,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由分管外事负责人审签。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外宾接待证明材料，被接待外宾所在单位的联系来函、接待单位邀请函、会议通知、电子邮件、电话记录、新闻报道、宣传海报、项目通知等。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外宾接待工作如遇特殊情况需专项报批的，应填写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《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浙江大学外宾接待特殊情况审批单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》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" y="10318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9977" y="1459072"/>
            <a:ext cx="2312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培    训    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70885" y="2759103"/>
            <a:ext cx="10111408" cy="2347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综合定额范围内：培训计划审批文件、培训通知、实际参训人员签到表、培训机构出具的收款票据、费用明细等凭证；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师资费范围内：讲课费签收单或合同、异地授课的城市间交通费、住宿费、伙食费按照差旅费报销办法提供相关凭据；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执行中经单位主要负责同志批准临时增加的培训项目，还应提供单位主要负责人审批材料。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525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0104" y="1719422"/>
            <a:ext cx="2946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市    内   交   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91478" y="2636824"/>
            <a:ext cx="9766852" cy="1950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29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29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发票、打车票据原件。</a:t>
            </a:r>
          </a:p>
          <a:p>
            <a:pPr marL="457200" indent="-457200" fontAlgn="auto">
              <a:lnSpc>
                <a:spcPts val="2900"/>
              </a:lnSpc>
              <a:buFont typeface="+mj-lt"/>
              <a:buAutoNum type="arabicPeriod"/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200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元及以上打车费附行程单，嘉兴以外地区的票据按照差旅费报销，同一车牌限报销一张。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9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自驾票据需要提供明细。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" y="136525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6322" y="1250426"/>
            <a:ext cx="2607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国   内  差  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5379" y="2133441"/>
            <a:ext cx="11441229" cy="43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浙江大学国内出差报销单。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发票及票据原件（登机牌、车船票、住宿费发票、机票发票、交通费票据等）</a:t>
            </a: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代订的住宿费需网购订单，个人垫付费用按照相关要求提供支付记录。</a:t>
            </a: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出差事由为会议的，附会议通知等相关材料。</a:t>
            </a: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前往杭州的差旅费，未乘坐公共交通的，或仅有一程票据的，需说明原因。</a:t>
            </a: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退票费，需说明原因，与项目的相关性后报销。</a:t>
            </a: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汽油费在横向经费列支，或者有燃料动力费预算的纵向经费列支。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8001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单独外地餐费发票需要在横向经费报销，因公出差发生业务招待，允许在横向经费开支，要求随差旅费票据报销（会计核算中心主任会议纪要（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2021/3/24))</a:t>
            </a:r>
          </a:p>
          <a:p>
            <a:pPr marL="342900" indent="0" fontAlgn="auto">
              <a:lnSpc>
                <a:spcPts val="2800"/>
              </a:lnSpc>
              <a:buFont typeface="+mj-lt"/>
              <a:buNone/>
            </a:pP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2800"/>
              </a:lnSpc>
            </a:pPr>
            <a:endParaRPr lang="zh-CN" altLang="en-US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24</a:t>
            </a:fld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6421" y="1181846"/>
            <a:ext cx="2833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国   内   差   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6609" y="3644127"/>
            <a:ext cx="11090031" cy="2599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  <a:p>
            <a:r>
              <a:rPr lang="zh-CN" altLang="en-US" sz="2400" b="1" dirty="0">
                <a:ln w="0"/>
                <a:latin typeface="+mj-ea"/>
                <a:ea typeface="+mj-ea"/>
                <a:cs typeface="+mj-ea"/>
              </a:rPr>
              <a:t>校外人员差旅费报销相关规定：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>
                <a:ln w="0"/>
                <a:latin typeface="+mj-ea"/>
                <a:ea typeface="+mj-ea"/>
                <a:cs typeface="+mj-ea"/>
              </a:rPr>
              <a:t>参加会议，报销外来人员城市间交通费，按会议费相关标准报销住宿费、伙食费和市内交通费等。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n w="0"/>
                <a:latin typeface="+mj-ea"/>
                <a:ea typeface="+mj-ea"/>
                <a:cs typeface="+mj-ea"/>
              </a:rPr>
              <a:t>来校交流、访问的，报销受邀人员城市间交通费和住宿费，不再发放补助。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>
                <a:ln w="0"/>
                <a:latin typeface="+mj-ea"/>
                <a:ea typeface="+mj-ea"/>
                <a:cs typeface="+mj-ea"/>
              </a:rPr>
              <a:t>赴外地调研的，报销受邀人员城市间交通费、住宿费和发放伙食补助费、交通费补贴。</a:t>
            </a:r>
            <a:endParaRPr lang="zh-CN" altLang="en-US" sz="2400" b="1" i="1" dirty="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6570" y="1765118"/>
            <a:ext cx="10956758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差旅费补贴：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</a:rPr>
              <a:t>自驾单次往返杭州到海宁，</a:t>
            </a:r>
            <a:r>
              <a:rPr lang="en-US" altLang="zh-CN" sz="2400" b="1" dirty="0">
                <a:latin typeface="+mj-ea"/>
                <a:ea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</a:rPr>
              <a:t>次限报</a:t>
            </a:r>
            <a:r>
              <a:rPr lang="en-US" altLang="zh-CN" sz="2400" b="1" dirty="0">
                <a:latin typeface="+mj-ea"/>
                <a:ea typeface="+mj-ea"/>
              </a:rPr>
              <a:t>200</a:t>
            </a:r>
            <a:r>
              <a:rPr lang="zh-CN" altLang="en-US" sz="2400" b="1" dirty="0">
                <a:latin typeface="+mj-ea"/>
                <a:ea typeface="+mj-ea"/>
              </a:rPr>
              <a:t>元，不领取交通费补贴，凭住宿费和过桥过路费发票发放伙食补助。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</a:rPr>
              <a:t>未乘坐公共交通（自驾，报销打车费）需要说明原因，无交通补贴。</a:t>
            </a:r>
            <a:endParaRPr lang="en-US" altLang="zh-CN" sz="2400" b="1" dirty="0">
              <a:latin typeface="+mj-ea"/>
              <a:ea typeface="+mj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</a:rPr>
              <a:t>当天往返者不领取补贴。</a:t>
            </a:r>
            <a:endParaRPr lang="en-US" altLang="zh-CN" sz="24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1127" y="1228262"/>
            <a:ext cx="43097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因 公 出 国（境）差 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2055" y="1973610"/>
            <a:ext cx="10886268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浙江大学因公出国（境）预约报销单。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出国（境）任务批件原件。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 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出国（境）申请表原件。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邀请函原件。	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因公护照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通行证复印件（含签证页、出入境记录页）。</a:t>
            </a: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机票、住宿费等真实、合法、合规的国内外发票及票据原件，保险费发票需经行政服务办事大厅国合处窗口审核盖章。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在外租赁私人房屋，需附租房合同、房东签名收据。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乘坐非国内航空公司航班和改变中转地审批表原件。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本科生海外交流项目经费资助审批表原件。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回国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(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境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)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审核流程表。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807"/>
            <a:ext cx="12192000" cy="950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2259" y="1123989"/>
            <a:ext cx="2833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工   资   薪   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2762" y="1611302"/>
            <a:ext cx="11139638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 </a:t>
            </a:r>
            <a:r>
              <a: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j-ea"/>
              </a:rPr>
              <a:t> </a:t>
            </a:r>
            <a:r>
              <a:rPr lang="zh-CN" altLang="en-US" sz="2000" b="1" dirty="0">
                <a:solidFill>
                  <a:srgbClr val="7030A0"/>
                </a:solidFill>
                <a:latin typeface="+mj-ea"/>
                <a:ea typeface="+mj-ea"/>
                <a:cs typeface="+mj-ea"/>
              </a:rPr>
              <a:t>劳务费、评审费、讲课费、助学金</a:t>
            </a:r>
            <a:endParaRPr lang="en-AU" altLang="zh-CN" sz="2000" b="1" dirty="0">
              <a:latin typeface="+mj-ea"/>
              <a:ea typeface="+mj-ea"/>
              <a:cs typeface="+mj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劳务费：需提供浙江大学酬金申报预约单、劳动合同原件、劳务费用清单等材料，启动经费发放劳务费附相关说明。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评审费：需提供浙江大学酬金申报预约单、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《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浙江大学评审费发放表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》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、相关评审材料。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讲课费：需提供浙江大学酬金申报预约单、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《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浙江大学讲课酬金发放表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》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、相关材料（活动通知，新闻稿等）。</a:t>
            </a:r>
            <a:endParaRPr lang="en-AU" altLang="zh-CN" sz="2000" b="1" dirty="0">
              <a:latin typeface="+mj-ea"/>
              <a:ea typeface="+mj-ea"/>
              <a:cs typeface="+mj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助学金：启动经费发放：博士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1800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元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月，硕士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800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元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月，本科生仅发放劳务费；学生一年</a:t>
            </a:r>
            <a:r>
              <a:rPr lang="en-US" altLang="zh-CN" sz="2000" b="1" dirty="0">
                <a:latin typeface="+mj-ea"/>
                <a:ea typeface="+mj-ea"/>
                <a:cs typeface="+mj-ea"/>
              </a:rPr>
              <a:t>6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万内免税（累计计税）。</a:t>
            </a:r>
          </a:p>
          <a:p>
            <a:r>
              <a:rPr lang="zh-CN" altLang="en-US" sz="2000" b="1" dirty="0">
                <a:latin typeface="+mj-ea"/>
                <a:ea typeface="+mj-ea"/>
                <a:cs typeface="+mj-ea"/>
              </a:rPr>
              <a:t>  </a:t>
            </a: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  <a:cs typeface="+mj-ea"/>
              </a:rPr>
              <a:t>•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 原则同意校区兼聘教师（包含助理教授）课时津贴1200-1600元/课时，助教（学生）600元/课时，研究生助教津贴8000元/学期（浙江大学国际联合学院院务会议[2016]22）。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  </a:t>
            </a: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  <a:cs typeface="+mj-ea"/>
                <a:sym typeface="+mn-ea"/>
              </a:rPr>
              <a:t>•</a:t>
            </a:r>
            <a:r>
              <a:rPr lang="zh-CN" altLang="en-US" sz="2000" b="1" dirty="0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000" b="1" dirty="0">
                <a:latin typeface="+mj-ea"/>
                <a:ea typeface="+mj-ea"/>
                <a:cs typeface="+mj-ea"/>
              </a:rPr>
              <a:t>科研经费发绩效需要科研院审批。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sz="2000" b="1" dirty="0">
              <a:latin typeface="+mj-ea"/>
              <a:ea typeface="+mj-ea"/>
              <a:cs typeface="+mj-ea"/>
            </a:endParaRPr>
          </a:p>
          <a:p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+mj-ea"/>
              </a:rPr>
              <a:t>  </a:t>
            </a:r>
            <a:r>
              <a:rPr lang="zh-CN" altLang="en-US" sz="2000" b="1" dirty="0">
                <a:solidFill>
                  <a:srgbClr val="7030A0"/>
                </a:solidFill>
                <a:latin typeface="+mj-ea"/>
                <a:ea typeface="+mj-ea"/>
                <a:cs typeface="+mj-ea"/>
              </a:rPr>
              <a:t>工资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发票原件。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sz="2000" b="1" dirty="0">
                <a:latin typeface="+mj-ea"/>
                <a:ea typeface="+mj-ea"/>
                <a:cs typeface="+mj-ea"/>
              </a:rPr>
              <a:t>用工成本表（所在部门与人力资源部审批，金额与发票、预约单金额对应）。</a:t>
            </a:r>
          </a:p>
          <a:p>
            <a:endParaRPr lang="en-AU" sz="2000" b="1" dirty="0">
              <a:latin typeface="+mj-ea"/>
              <a:ea typeface="+mj-ea"/>
              <a:cs typeface="+mj-ea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9980" y="1227152"/>
            <a:ext cx="23120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福    利    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57303"/>
            <a:ext cx="12192000" cy="9509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6686" y="2070600"/>
            <a:ext cx="11645314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ts val="306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困难补助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: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每人每年补助一次，参照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《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教职工生活困难补助实施办法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》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。</a:t>
            </a:r>
          </a:p>
          <a:p>
            <a:pPr marL="342900" indent="-342900" fontAlgn="auto">
              <a:lnSpc>
                <a:spcPts val="306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教职工慰问：</a:t>
            </a:r>
            <a:endParaRPr lang="en-US" altLang="zh-CN" sz="2000" b="1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结婚 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&amp; 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生育：每人每次不超过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500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元实物慰问。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285750" indent="-28575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生病住院：每人每次不超过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1000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元，可现金慰问，同一个人同一病种当年多次住院，慰问一次为限。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285750" indent="-28575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教职工去世：不超过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2000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元慰问金，其直系亲属（配偶、父母、子女）去世，不超过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10000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元慰问金。</a:t>
            </a:r>
          </a:p>
          <a:p>
            <a:pPr marL="285750" indent="-28575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教职工退休：发放价值不超过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1000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元的纪念品。</a:t>
            </a:r>
          </a:p>
          <a:p>
            <a:pPr fontAlgn="auto">
              <a:lnSpc>
                <a:spcPts val="306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3. 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文体活动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:  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团体类比赛活动：参赛者每人每年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300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元以内为标准，报销附人员名单及相应比赛项目。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342900" indent="-34290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校级运动会及文体活动训练补贴：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100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元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/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人报销附人员名单及相应比赛项目。</a:t>
            </a:r>
            <a:endParaRPr lang="en-US" altLang="zh-CN" sz="2000" b="1" dirty="0">
              <a:latin typeface="+mj-ea"/>
              <a:ea typeface="+mj-ea"/>
              <a:cs typeface="+mj-ea"/>
            </a:endParaRPr>
          </a:p>
          <a:p>
            <a:pPr marL="342900" indent="-342900" fontAlgn="auto">
              <a:lnSpc>
                <a:spcPts val="306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春秋游、疗休养：参照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《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教职工疗休养管理办法</a:t>
            </a: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》</a:t>
            </a:r>
            <a:r>
              <a:rPr lang="zh-CN" altLang="en-US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306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  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6136" y="1334281"/>
            <a:ext cx="31286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预  借  款  核  销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09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7653" y="2408960"/>
            <a:ext cx="10654747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合同原件。</a:t>
            </a:r>
          </a:p>
          <a:p>
            <a:pPr marL="8001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收款方提供的清单，确认邮件等。</a:t>
            </a:r>
          </a:p>
          <a:p>
            <a:pPr indent="0" fontAlgn="auto">
              <a:lnSpc>
                <a:spcPts val="3000"/>
              </a:lnSpc>
            </a:pP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 单价大于1000元，需借款或核销时做设备建账。</a:t>
            </a:r>
          </a:p>
          <a:p>
            <a:pPr marL="342900" indent="-342900" fontAlgn="auto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 每季度清理未核销预借款，无法核销的借款需附说明。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2316" y="2394251"/>
            <a:ext cx="10700084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报销预约单（汇总单）、借款单、转账单要有经费主管或经办人签字，不能为同一人。</a:t>
            </a:r>
            <a:r>
              <a:rPr lang="en-US" altLang="zh-CN" sz="2400" b="1" dirty="0"/>
              <a:t>500</a:t>
            </a:r>
            <a:r>
              <a:rPr lang="zh-CN" altLang="en-US" sz="2400" b="1" dirty="0"/>
              <a:t>元以上发票有两位老师签字，</a:t>
            </a:r>
            <a:r>
              <a:rPr lang="en-US" altLang="zh-CN" sz="2400" b="1" dirty="0"/>
              <a:t>500 </a:t>
            </a:r>
            <a:r>
              <a:rPr lang="zh-CN" altLang="en-US" sz="2400" b="1" dirty="0"/>
              <a:t>元以下小额发票背面可由一人签字。已实名的火车票、机票行程单、汽车票可不再签字。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总金额只能改小，不能改大。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校内转账单需经费转出单位审批与盖章。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属经办人授权的经费，由原项目负责人签字及所在部门盖章；属子项目授权的经费，由子项目负责人签字及所在部门盖章。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“经办人”性质的，不得在报销单“项目负责人”处签名。</a:t>
            </a:r>
            <a:endParaRPr lang="en-US" altLang="zh-CN" sz="2400" b="1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2400" b="1" dirty="0"/>
              <a:t>当年票据应在当年报销，上年第四季度的票据在次年 </a:t>
            </a:r>
            <a:r>
              <a:rPr lang="en-US" altLang="zh-CN" sz="2400" b="1" dirty="0"/>
              <a:t>3 </a:t>
            </a:r>
            <a:r>
              <a:rPr lang="zh-CN" altLang="en-US" sz="2400" b="1" dirty="0"/>
              <a:t>月底前也可报销。特殊情况超过该期限未报销的，需说明，经分中心主任（陈峰老师）审批。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47"/>
            <a:ext cx="12192000" cy="950976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3080621" y="1201871"/>
            <a:ext cx="5579802" cy="950975"/>
          </a:xfrm>
          <a:custGeom>
            <a:avLst/>
            <a:gdLst/>
            <a:ahLst/>
            <a:cxnLst/>
            <a:rect l="l" t="t" r="r" b="b"/>
            <a:pathLst>
              <a:path w="4479236" h="711225">
                <a:moveTo>
                  <a:pt x="1048769" y="440626"/>
                </a:moveTo>
                <a:cubicBezTo>
                  <a:pt x="996183" y="448365"/>
                  <a:pt x="953717" y="454120"/>
                  <a:pt x="921372" y="457890"/>
                </a:cubicBezTo>
                <a:lnTo>
                  <a:pt x="928218" y="499562"/>
                </a:lnTo>
                <a:lnTo>
                  <a:pt x="1047280" y="481703"/>
                </a:lnTo>
                <a:cubicBezTo>
                  <a:pt x="1047082" y="470987"/>
                  <a:pt x="1047578" y="457295"/>
                  <a:pt x="1048769" y="440626"/>
                </a:cubicBezTo>
                <a:close/>
                <a:moveTo>
                  <a:pt x="3321076" y="433780"/>
                </a:moveTo>
                <a:lnTo>
                  <a:pt x="3288334" y="451342"/>
                </a:lnTo>
                <a:cubicBezTo>
                  <a:pt x="3298851" y="465828"/>
                  <a:pt x="3309071" y="482397"/>
                  <a:pt x="3318993" y="501050"/>
                </a:cubicBezTo>
                <a:lnTo>
                  <a:pt x="3352032" y="481405"/>
                </a:lnTo>
                <a:cubicBezTo>
                  <a:pt x="3344492" y="466324"/>
                  <a:pt x="3334173" y="450449"/>
                  <a:pt x="3321076" y="433780"/>
                </a:cubicBezTo>
                <a:close/>
                <a:moveTo>
                  <a:pt x="3126111" y="433780"/>
                </a:moveTo>
                <a:lnTo>
                  <a:pt x="3126111" y="472178"/>
                </a:lnTo>
                <a:cubicBezTo>
                  <a:pt x="3126111" y="496387"/>
                  <a:pt x="3141193" y="508492"/>
                  <a:pt x="3171355" y="508492"/>
                </a:cubicBezTo>
                <a:lnTo>
                  <a:pt x="3232077" y="508492"/>
                </a:lnTo>
                <a:cubicBezTo>
                  <a:pt x="3246563" y="508492"/>
                  <a:pt x="3258023" y="505540"/>
                  <a:pt x="3266456" y="499636"/>
                </a:cubicBezTo>
                <a:cubicBezTo>
                  <a:pt x="3274890" y="493733"/>
                  <a:pt x="3281786" y="479222"/>
                  <a:pt x="3287143" y="456104"/>
                </a:cubicBezTo>
                <a:cubicBezTo>
                  <a:pt x="3271665" y="449953"/>
                  <a:pt x="3259263" y="444198"/>
                  <a:pt x="3249936" y="438840"/>
                </a:cubicBezTo>
                <a:cubicBezTo>
                  <a:pt x="3248349" y="455410"/>
                  <a:pt x="3245521" y="465704"/>
                  <a:pt x="3241453" y="469722"/>
                </a:cubicBezTo>
                <a:cubicBezTo>
                  <a:pt x="3237385" y="473740"/>
                  <a:pt x="3229993" y="475750"/>
                  <a:pt x="3219278" y="475750"/>
                </a:cubicBezTo>
                <a:lnTo>
                  <a:pt x="3181475" y="475750"/>
                </a:lnTo>
                <a:cubicBezTo>
                  <a:pt x="3170760" y="475750"/>
                  <a:pt x="3165402" y="470987"/>
                  <a:pt x="3165402" y="461462"/>
                </a:cubicBezTo>
                <a:lnTo>
                  <a:pt x="3165402" y="433780"/>
                </a:lnTo>
                <a:close/>
                <a:moveTo>
                  <a:pt x="3079082" y="432589"/>
                </a:moveTo>
                <a:cubicBezTo>
                  <a:pt x="3073327" y="449655"/>
                  <a:pt x="3065092" y="467911"/>
                  <a:pt x="3054376" y="487358"/>
                </a:cubicBezTo>
                <a:lnTo>
                  <a:pt x="3087416" y="503729"/>
                </a:lnTo>
                <a:cubicBezTo>
                  <a:pt x="3097338" y="486068"/>
                  <a:pt x="3106367" y="466919"/>
                  <a:pt x="3114503" y="446282"/>
                </a:cubicBezTo>
                <a:close/>
                <a:moveTo>
                  <a:pt x="3527650" y="421874"/>
                </a:moveTo>
                <a:lnTo>
                  <a:pt x="3591348" y="421874"/>
                </a:lnTo>
                <a:lnTo>
                  <a:pt x="3591348" y="435864"/>
                </a:lnTo>
                <a:lnTo>
                  <a:pt x="3527650" y="435864"/>
                </a:lnTo>
                <a:close/>
                <a:moveTo>
                  <a:pt x="2309640" y="398061"/>
                </a:moveTo>
                <a:lnTo>
                  <a:pt x="2365302" y="398061"/>
                </a:lnTo>
                <a:lnTo>
                  <a:pt x="2365302" y="423660"/>
                </a:lnTo>
                <a:lnTo>
                  <a:pt x="2309640" y="423660"/>
                </a:lnTo>
                <a:close/>
                <a:moveTo>
                  <a:pt x="2211116" y="398061"/>
                </a:moveTo>
                <a:lnTo>
                  <a:pt x="2266778" y="398061"/>
                </a:lnTo>
                <a:lnTo>
                  <a:pt x="2266778" y="423660"/>
                </a:lnTo>
                <a:lnTo>
                  <a:pt x="2211116" y="423660"/>
                </a:lnTo>
                <a:close/>
                <a:moveTo>
                  <a:pt x="1681586" y="390917"/>
                </a:moveTo>
                <a:lnTo>
                  <a:pt x="1775347" y="390917"/>
                </a:lnTo>
                <a:lnTo>
                  <a:pt x="1775347" y="413242"/>
                </a:lnTo>
                <a:lnTo>
                  <a:pt x="1681586" y="413242"/>
                </a:lnTo>
                <a:close/>
                <a:moveTo>
                  <a:pt x="3126409" y="388536"/>
                </a:moveTo>
                <a:lnTo>
                  <a:pt x="3278511" y="388536"/>
                </a:lnTo>
                <a:lnTo>
                  <a:pt x="3278511" y="403121"/>
                </a:lnTo>
                <a:lnTo>
                  <a:pt x="3126409" y="403121"/>
                </a:lnTo>
                <a:close/>
                <a:moveTo>
                  <a:pt x="2787379" y="385262"/>
                </a:moveTo>
                <a:cubicBezTo>
                  <a:pt x="2776266" y="430903"/>
                  <a:pt x="2765352" y="469003"/>
                  <a:pt x="2754636" y="499562"/>
                </a:cubicBezTo>
                <a:cubicBezTo>
                  <a:pt x="2767733" y="502737"/>
                  <a:pt x="2781425" y="506706"/>
                  <a:pt x="2795713" y="511468"/>
                </a:cubicBezTo>
                <a:cubicBezTo>
                  <a:pt x="2806230" y="480314"/>
                  <a:pt x="2816747" y="442710"/>
                  <a:pt x="2827264" y="398657"/>
                </a:cubicBezTo>
                <a:cubicBezTo>
                  <a:pt x="2814565" y="395283"/>
                  <a:pt x="2801269" y="390818"/>
                  <a:pt x="2787379" y="385262"/>
                </a:cubicBezTo>
                <a:close/>
                <a:moveTo>
                  <a:pt x="3527650" y="381392"/>
                </a:moveTo>
                <a:lnTo>
                  <a:pt x="3591348" y="381392"/>
                </a:lnTo>
                <a:lnTo>
                  <a:pt x="3591348" y="395085"/>
                </a:lnTo>
                <a:lnTo>
                  <a:pt x="3527650" y="395085"/>
                </a:lnTo>
                <a:close/>
                <a:moveTo>
                  <a:pt x="1377381" y="373356"/>
                </a:moveTo>
                <a:lnTo>
                  <a:pt x="1467571" y="373356"/>
                </a:lnTo>
                <a:cubicBezTo>
                  <a:pt x="1461618" y="392406"/>
                  <a:pt x="1452490" y="409372"/>
                  <a:pt x="1440187" y="424255"/>
                </a:cubicBezTo>
                <a:cubicBezTo>
                  <a:pt x="1426395" y="410265"/>
                  <a:pt x="1414886" y="393993"/>
                  <a:pt x="1405658" y="375439"/>
                </a:cubicBezTo>
                <a:lnTo>
                  <a:pt x="1379762" y="394192"/>
                </a:lnTo>
                <a:cubicBezTo>
                  <a:pt x="1390379" y="414135"/>
                  <a:pt x="1402285" y="432093"/>
                  <a:pt x="1415481" y="448068"/>
                </a:cubicBezTo>
                <a:cubicBezTo>
                  <a:pt x="1404269" y="456600"/>
                  <a:pt x="1391569" y="464191"/>
                  <a:pt x="1377381" y="470838"/>
                </a:cubicBezTo>
                <a:close/>
                <a:moveTo>
                  <a:pt x="2004543" y="353115"/>
                </a:moveTo>
                <a:lnTo>
                  <a:pt x="2068241" y="353115"/>
                </a:lnTo>
                <a:lnTo>
                  <a:pt x="2068241" y="377225"/>
                </a:lnTo>
                <a:lnTo>
                  <a:pt x="2004543" y="377225"/>
                </a:lnTo>
                <a:close/>
                <a:moveTo>
                  <a:pt x="1899172" y="353115"/>
                </a:moveTo>
                <a:lnTo>
                  <a:pt x="1962871" y="353115"/>
                </a:lnTo>
                <a:lnTo>
                  <a:pt x="1962871" y="377225"/>
                </a:lnTo>
                <a:lnTo>
                  <a:pt x="1899172" y="377225"/>
                </a:lnTo>
                <a:close/>
                <a:moveTo>
                  <a:pt x="3126409" y="352520"/>
                </a:moveTo>
                <a:lnTo>
                  <a:pt x="3278511" y="352520"/>
                </a:lnTo>
                <a:lnTo>
                  <a:pt x="3278511" y="367105"/>
                </a:lnTo>
                <a:lnTo>
                  <a:pt x="3126409" y="367105"/>
                </a:lnTo>
                <a:close/>
                <a:moveTo>
                  <a:pt x="3841975" y="351329"/>
                </a:moveTo>
                <a:cubicBezTo>
                  <a:pt x="3841975" y="386949"/>
                  <a:pt x="3835054" y="414284"/>
                  <a:pt x="3821213" y="433334"/>
                </a:cubicBezTo>
                <a:cubicBezTo>
                  <a:pt x="3807372" y="452384"/>
                  <a:pt x="3782047" y="466324"/>
                  <a:pt x="3745236" y="475154"/>
                </a:cubicBezTo>
                <a:cubicBezTo>
                  <a:pt x="3752976" y="486862"/>
                  <a:pt x="3760516" y="500356"/>
                  <a:pt x="3767858" y="515635"/>
                </a:cubicBezTo>
                <a:cubicBezTo>
                  <a:pt x="3807744" y="500951"/>
                  <a:pt x="3836716" y="480066"/>
                  <a:pt x="3854774" y="452979"/>
                </a:cubicBezTo>
                <a:cubicBezTo>
                  <a:pt x="3887715" y="476395"/>
                  <a:pt x="3914801" y="496883"/>
                  <a:pt x="3936034" y="514445"/>
                </a:cubicBezTo>
                <a:lnTo>
                  <a:pt x="3961335" y="482298"/>
                </a:lnTo>
                <a:cubicBezTo>
                  <a:pt x="3930775" y="460073"/>
                  <a:pt x="3900464" y="439584"/>
                  <a:pt x="3870401" y="420832"/>
                </a:cubicBezTo>
                <a:cubicBezTo>
                  <a:pt x="3877446" y="400691"/>
                  <a:pt x="3881067" y="377523"/>
                  <a:pt x="3881265" y="351329"/>
                </a:cubicBezTo>
                <a:close/>
                <a:moveTo>
                  <a:pt x="2309640" y="342102"/>
                </a:moveTo>
                <a:lnTo>
                  <a:pt x="2365302" y="342102"/>
                </a:lnTo>
                <a:lnTo>
                  <a:pt x="2365302" y="367700"/>
                </a:lnTo>
                <a:lnTo>
                  <a:pt x="2309640" y="367700"/>
                </a:lnTo>
                <a:close/>
                <a:moveTo>
                  <a:pt x="2211116" y="342102"/>
                </a:moveTo>
                <a:lnTo>
                  <a:pt x="2266778" y="342102"/>
                </a:lnTo>
                <a:lnTo>
                  <a:pt x="2266778" y="367700"/>
                </a:lnTo>
                <a:lnTo>
                  <a:pt x="2211116" y="367700"/>
                </a:lnTo>
                <a:close/>
                <a:moveTo>
                  <a:pt x="1681586" y="335256"/>
                </a:moveTo>
                <a:lnTo>
                  <a:pt x="1775347" y="335256"/>
                </a:lnTo>
                <a:lnTo>
                  <a:pt x="1775347" y="357878"/>
                </a:lnTo>
                <a:lnTo>
                  <a:pt x="1681586" y="357878"/>
                </a:lnTo>
                <a:close/>
                <a:moveTo>
                  <a:pt x="1093417" y="332279"/>
                </a:moveTo>
                <a:lnTo>
                  <a:pt x="1060377" y="354603"/>
                </a:lnTo>
                <a:cubicBezTo>
                  <a:pt x="1077046" y="377225"/>
                  <a:pt x="1092524" y="401038"/>
                  <a:pt x="1106812" y="426041"/>
                </a:cubicBezTo>
                <a:lnTo>
                  <a:pt x="1143423" y="403121"/>
                </a:lnTo>
                <a:cubicBezTo>
                  <a:pt x="1128937" y="380896"/>
                  <a:pt x="1112269" y="357282"/>
                  <a:pt x="1093417" y="332279"/>
                </a:cubicBezTo>
                <a:close/>
                <a:moveTo>
                  <a:pt x="3088011" y="328112"/>
                </a:moveTo>
                <a:lnTo>
                  <a:pt x="3088011" y="427529"/>
                </a:lnTo>
                <a:lnTo>
                  <a:pt x="3189959" y="427529"/>
                </a:lnTo>
                <a:lnTo>
                  <a:pt x="3176415" y="439138"/>
                </a:lnTo>
                <a:cubicBezTo>
                  <a:pt x="3189711" y="451243"/>
                  <a:pt x="3200327" y="462057"/>
                  <a:pt x="3208264" y="471582"/>
                </a:cubicBezTo>
                <a:lnTo>
                  <a:pt x="3236244" y="446282"/>
                </a:lnTo>
                <a:cubicBezTo>
                  <a:pt x="3230787" y="441122"/>
                  <a:pt x="3223395" y="434871"/>
                  <a:pt x="3214069" y="427529"/>
                </a:cubicBezTo>
                <a:lnTo>
                  <a:pt x="3316909" y="427529"/>
                </a:lnTo>
                <a:lnTo>
                  <a:pt x="3316909" y="328112"/>
                </a:lnTo>
                <a:close/>
                <a:moveTo>
                  <a:pt x="3527650" y="303109"/>
                </a:moveTo>
                <a:lnTo>
                  <a:pt x="3588372" y="303109"/>
                </a:lnTo>
                <a:lnTo>
                  <a:pt x="3588372" y="318289"/>
                </a:lnTo>
                <a:lnTo>
                  <a:pt x="3527650" y="318289"/>
                </a:lnTo>
                <a:close/>
                <a:moveTo>
                  <a:pt x="3427042" y="303109"/>
                </a:moveTo>
                <a:lnTo>
                  <a:pt x="3487168" y="303109"/>
                </a:lnTo>
                <a:lnTo>
                  <a:pt x="3487168" y="318289"/>
                </a:lnTo>
                <a:lnTo>
                  <a:pt x="3427042" y="318289"/>
                </a:lnTo>
                <a:close/>
                <a:moveTo>
                  <a:pt x="2773984" y="301323"/>
                </a:moveTo>
                <a:lnTo>
                  <a:pt x="2749576" y="330493"/>
                </a:lnTo>
                <a:cubicBezTo>
                  <a:pt x="2768428" y="345773"/>
                  <a:pt x="2786883" y="361449"/>
                  <a:pt x="2804940" y="377523"/>
                </a:cubicBezTo>
                <a:lnTo>
                  <a:pt x="2832622" y="346864"/>
                </a:lnTo>
                <a:cubicBezTo>
                  <a:pt x="2815755" y="332775"/>
                  <a:pt x="2796209" y="317595"/>
                  <a:pt x="2773984" y="301323"/>
                </a:cubicBezTo>
                <a:close/>
                <a:moveTo>
                  <a:pt x="2004543" y="298346"/>
                </a:moveTo>
                <a:lnTo>
                  <a:pt x="2068241" y="298346"/>
                </a:lnTo>
                <a:lnTo>
                  <a:pt x="2068241" y="322457"/>
                </a:lnTo>
                <a:lnTo>
                  <a:pt x="2004543" y="322457"/>
                </a:lnTo>
                <a:close/>
                <a:moveTo>
                  <a:pt x="1899172" y="298346"/>
                </a:moveTo>
                <a:lnTo>
                  <a:pt x="1962871" y="298346"/>
                </a:lnTo>
                <a:lnTo>
                  <a:pt x="1962871" y="322457"/>
                </a:lnTo>
                <a:lnTo>
                  <a:pt x="1899172" y="322457"/>
                </a:lnTo>
                <a:close/>
                <a:moveTo>
                  <a:pt x="2266778" y="287333"/>
                </a:moveTo>
                <a:lnTo>
                  <a:pt x="2266778" y="310550"/>
                </a:lnTo>
                <a:lnTo>
                  <a:pt x="2170635" y="310550"/>
                </a:lnTo>
                <a:lnTo>
                  <a:pt x="2170635" y="469499"/>
                </a:lnTo>
                <a:lnTo>
                  <a:pt x="2211116" y="469499"/>
                </a:lnTo>
                <a:lnTo>
                  <a:pt x="2211116" y="455211"/>
                </a:lnTo>
                <a:lnTo>
                  <a:pt x="2266778" y="455211"/>
                </a:lnTo>
                <a:lnTo>
                  <a:pt x="2266778" y="514147"/>
                </a:lnTo>
                <a:lnTo>
                  <a:pt x="2309640" y="514147"/>
                </a:lnTo>
                <a:lnTo>
                  <a:pt x="2309640" y="455211"/>
                </a:lnTo>
                <a:lnTo>
                  <a:pt x="2365302" y="455211"/>
                </a:lnTo>
                <a:lnTo>
                  <a:pt x="2365302" y="469499"/>
                </a:lnTo>
                <a:lnTo>
                  <a:pt x="2405783" y="469499"/>
                </a:lnTo>
                <a:lnTo>
                  <a:pt x="2405783" y="310550"/>
                </a:lnTo>
                <a:lnTo>
                  <a:pt x="2309640" y="310550"/>
                </a:lnTo>
                <a:lnTo>
                  <a:pt x="2309640" y="287333"/>
                </a:lnTo>
                <a:close/>
                <a:moveTo>
                  <a:pt x="3155877" y="265604"/>
                </a:moveTo>
                <a:lnTo>
                  <a:pt x="3245323" y="265604"/>
                </a:lnTo>
                <a:cubicBezTo>
                  <a:pt x="3241850" y="271359"/>
                  <a:pt x="3237038" y="278800"/>
                  <a:pt x="3230886" y="287928"/>
                </a:cubicBezTo>
                <a:lnTo>
                  <a:pt x="3172992" y="287928"/>
                </a:lnTo>
                <a:cubicBezTo>
                  <a:pt x="3167833" y="280983"/>
                  <a:pt x="3162128" y="273542"/>
                  <a:pt x="3155877" y="265604"/>
                </a:cubicBezTo>
                <a:close/>
                <a:moveTo>
                  <a:pt x="3666953" y="239708"/>
                </a:moveTo>
                <a:lnTo>
                  <a:pt x="3666953" y="280487"/>
                </a:lnTo>
                <a:lnTo>
                  <a:pt x="3693742" y="280487"/>
                </a:lnTo>
                <a:lnTo>
                  <a:pt x="3693742" y="427529"/>
                </a:lnTo>
                <a:lnTo>
                  <a:pt x="3663976" y="434078"/>
                </a:lnTo>
                <a:lnTo>
                  <a:pt x="3672311" y="478726"/>
                </a:lnTo>
                <a:cubicBezTo>
                  <a:pt x="3700092" y="470392"/>
                  <a:pt x="3730651" y="462256"/>
                  <a:pt x="3763989" y="454318"/>
                </a:cubicBezTo>
                <a:cubicBezTo>
                  <a:pt x="3763989" y="438443"/>
                  <a:pt x="3764286" y="423461"/>
                  <a:pt x="3764882" y="409372"/>
                </a:cubicBezTo>
                <a:cubicBezTo>
                  <a:pt x="3754662" y="412249"/>
                  <a:pt x="3744542" y="414978"/>
                  <a:pt x="3734521" y="417558"/>
                </a:cubicBezTo>
                <a:lnTo>
                  <a:pt x="3734521" y="280487"/>
                </a:lnTo>
                <a:lnTo>
                  <a:pt x="3763394" y="280487"/>
                </a:lnTo>
                <a:lnTo>
                  <a:pt x="3763394" y="239708"/>
                </a:lnTo>
                <a:close/>
                <a:moveTo>
                  <a:pt x="620144" y="235243"/>
                </a:moveTo>
                <a:lnTo>
                  <a:pt x="620144" y="270962"/>
                </a:lnTo>
                <a:lnTo>
                  <a:pt x="697534" y="270962"/>
                </a:lnTo>
                <a:lnTo>
                  <a:pt x="673126" y="306085"/>
                </a:lnTo>
                <a:cubicBezTo>
                  <a:pt x="662609" y="297156"/>
                  <a:pt x="652092" y="288424"/>
                  <a:pt x="641575" y="279892"/>
                </a:cubicBezTo>
                <a:lnTo>
                  <a:pt x="620441" y="306383"/>
                </a:lnTo>
                <a:cubicBezTo>
                  <a:pt x="631752" y="314122"/>
                  <a:pt x="643758" y="322457"/>
                  <a:pt x="656458" y="331386"/>
                </a:cubicBezTo>
                <a:lnTo>
                  <a:pt x="615381" y="331386"/>
                </a:lnTo>
                <a:lnTo>
                  <a:pt x="615381" y="368296"/>
                </a:lnTo>
                <a:lnTo>
                  <a:pt x="652290" y="368296"/>
                </a:lnTo>
                <a:lnTo>
                  <a:pt x="652290" y="458485"/>
                </a:lnTo>
                <a:cubicBezTo>
                  <a:pt x="652290" y="469995"/>
                  <a:pt x="646833" y="475750"/>
                  <a:pt x="635919" y="475750"/>
                </a:cubicBezTo>
                <a:cubicBezTo>
                  <a:pt x="629966" y="475750"/>
                  <a:pt x="623815" y="475551"/>
                  <a:pt x="617465" y="475154"/>
                </a:cubicBezTo>
                <a:cubicBezTo>
                  <a:pt x="620441" y="488648"/>
                  <a:pt x="623120" y="501447"/>
                  <a:pt x="625501" y="513552"/>
                </a:cubicBezTo>
                <a:cubicBezTo>
                  <a:pt x="640583" y="513552"/>
                  <a:pt x="651596" y="513254"/>
                  <a:pt x="658541" y="512659"/>
                </a:cubicBezTo>
                <a:cubicBezTo>
                  <a:pt x="680171" y="511270"/>
                  <a:pt x="690986" y="499264"/>
                  <a:pt x="690986" y="476643"/>
                </a:cubicBezTo>
                <a:lnTo>
                  <a:pt x="690986" y="368296"/>
                </a:lnTo>
                <a:lnTo>
                  <a:pt x="711226" y="368296"/>
                </a:lnTo>
                <a:lnTo>
                  <a:pt x="705273" y="430506"/>
                </a:lnTo>
                <a:lnTo>
                  <a:pt x="732062" y="430506"/>
                </a:lnTo>
                <a:lnTo>
                  <a:pt x="741587" y="331386"/>
                </a:lnTo>
                <a:lnTo>
                  <a:pt x="697534" y="331386"/>
                </a:lnTo>
                <a:lnTo>
                  <a:pt x="737420" y="273343"/>
                </a:lnTo>
                <a:lnTo>
                  <a:pt x="737420" y="235243"/>
                </a:lnTo>
                <a:close/>
                <a:moveTo>
                  <a:pt x="745755" y="234648"/>
                </a:moveTo>
                <a:lnTo>
                  <a:pt x="745755" y="271557"/>
                </a:lnTo>
                <a:lnTo>
                  <a:pt x="802905" y="271557"/>
                </a:lnTo>
                <a:lnTo>
                  <a:pt x="798142" y="297156"/>
                </a:lnTo>
                <a:lnTo>
                  <a:pt x="751708" y="297156"/>
                </a:lnTo>
                <a:lnTo>
                  <a:pt x="751708" y="440031"/>
                </a:lnTo>
                <a:lnTo>
                  <a:pt x="785656" y="440031"/>
                </a:lnTo>
                <a:lnTo>
                  <a:pt x="730276" y="482000"/>
                </a:lnTo>
                <a:cubicBezTo>
                  <a:pt x="738412" y="492518"/>
                  <a:pt x="746648" y="504126"/>
                  <a:pt x="754982" y="516826"/>
                </a:cubicBezTo>
                <a:cubicBezTo>
                  <a:pt x="788121" y="499562"/>
                  <a:pt x="811040" y="482100"/>
                  <a:pt x="823740" y="464439"/>
                </a:cubicBezTo>
                <a:cubicBezTo>
                  <a:pt x="846759" y="482100"/>
                  <a:pt x="867099" y="499463"/>
                  <a:pt x="884760" y="516528"/>
                </a:cubicBezTo>
                <a:lnTo>
                  <a:pt x="912740" y="487953"/>
                </a:lnTo>
                <a:cubicBezTo>
                  <a:pt x="890118" y="469499"/>
                  <a:pt x="865313" y="450846"/>
                  <a:pt x="838326" y="431994"/>
                </a:cubicBezTo>
                <a:cubicBezTo>
                  <a:pt x="843088" y="413738"/>
                  <a:pt x="845469" y="389132"/>
                  <a:pt x="845469" y="358175"/>
                </a:cubicBezTo>
                <a:lnTo>
                  <a:pt x="845469" y="349543"/>
                </a:lnTo>
                <a:lnTo>
                  <a:pt x="807965" y="349543"/>
                </a:lnTo>
                <a:lnTo>
                  <a:pt x="807965" y="358175"/>
                </a:lnTo>
                <a:cubicBezTo>
                  <a:pt x="808163" y="391711"/>
                  <a:pt x="804393" y="416218"/>
                  <a:pt x="796654" y="431696"/>
                </a:cubicBezTo>
                <a:lnTo>
                  <a:pt x="790105" y="436659"/>
                </a:lnTo>
                <a:lnTo>
                  <a:pt x="790105" y="334065"/>
                </a:lnTo>
                <a:lnTo>
                  <a:pt x="863031" y="334065"/>
                </a:lnTo>
                <a:lnTo>
                  <a:pt x="863031" y="440031"/>
                </a:lnTo>
                <a:lnTo>
                  <a:pt x="901429" y="440031"/>
                </a:lnTo>
                <a:lnTo>
                  <a:pt x="901429" y="297156"/>
                </a:lnTo>
                <a:lnTo>
                  <a:pt x="837433" y="297156"/>
                </a:lnTo>
                <a:lnTo>
                  <a:pt x="843088" y="271557"/>
                </a:lnTo>
                <a:lnTo>
                  <a:pt x="906489" y="271557"/>
                </a:lnTo>
                <a:lnTo>
                  <a:pt x="906489" y="234648"/>
                </a:lnTo>
                <a:close/>
                <a:moveTo>
                  <a:pt x="3776490" y="231969"/>
                </a:moveTo>
                <a:lnTo>
                  <a:pt x="3776490" y="268581"/>
                </a:lnTo>
                <a:lnTo>
                  <a:pt x="3832747" y="268581"/>
                </a:lnTo>
                <a:lnTo>
                  <a:pt x="3827390" y="297156"/>
                </a:lnTo>
                <a:lnTo>
                  <a:pt x="3773514" y="297156"/>
                </a:lnTo>
                <a:lnTo>
                  <a:pt x="3773514" y="435268"/>
                </a:lnTo>
                <a:lnTo>
                  <a:pt x="3813995" y="435268"/>
                </a:lnTo>
                <a:lnTo>
                  <a:pt x="3813995" y="332874"/>
                </a:lnTo>
                <a:lnTo>
                  <a:pt x="3904185" y="332874"/>
                </a:lnTo>
                <a:lnTo>
                  <a:pt x="3904185" y="433185"/>
                </a:lnTo>
                <a:lnTo>
                  <a:pt x="3944666" y="433185"/>
                </a:lnTo>
                <a:lnTo>
                  <a:pt x="3944666" y="297156"/>
                </a:lnTo>
                <a:lnTo>
                  <a:pt x="3872187" y="297156"/>
                </a:lnTo>
                <a:lnTo>
                  <a:pt x="3877545" y="268581"/>
                </a:lnTo>
                <a:lnTo>
                  <a:pt x="3956275" y="268581"/>
                </a:lnTo>
                <a:lnTo>
                  <a:pt x="3956275" y="231969"/>
                </a:lnTo>
                <a:close/>
                <a:moveTo>
                  <a:pt x="1338090" y="231374"/>
                </a:moveTo>
                <a:lnTo>
                  <a:pt x="1338090" y="513254"/>
                </a:lnTo>
                <a:lnTo>
                  <a:pt x="1377381" y="513254"/>
                </a:lnTo>
                <a:lnTo>
                  <a:pt x="1377381" y="489144"/>
                </a:lnTo>
                <a:cubicBezTo>
                  <a:pt x="1383930" y="498669"/>
                  <a:pt x="1388990" y="506904"/>
                  <a:pt x="1392562" y="513850"/>
                </a:cubicBezTo>
                <a:cubicBezTo>
                  <a:pt x="1411314" y="502638"/>
                  <a:pt x="1428032" y="490186"/>
                  <a:pt x="1442717" y="476494"/>
                </a:cubicBezTo>
                <a:cubicBezTo>
                  <a:pt x="1459385" y="491476"/>
                  <a:pt x="1477691" y="503928"/>
                  <a:pt x="1497634" y="513850"/>
                </a:cubicBezTo>
                <a:cubicBezTo>
                  <a:pt x="1506961" y="498173"/>
                  <a:pt x="1515295" y="484778"/>
                  <a:pt x="1522637" y="473666"/>
                </a:cubicBezTo>
                <a:cubicBezTo>
                  <a:pt x="1502694" y="467118"/>
                  <a:pt x="1484736" y="458535"/>
                  <a:pt x="1468762" y="447919"/>
                </a:cubicBezTo>
                <a:cubicBezTo>
                  <a:pt x="1486323" y="425297"/>
                  <a:pt x="1499519" y="399847"/>
                  <a:pt x="1508350" y="371570"/>
                </a:cubicBezTo>
                <a:lnTo>
                  <a:pt x="1508350" y="338232"/>
                </a:lnTo>
                <a:lnTo>
                  <a:pt x="1377381" y="338232"/>
                </a:lnTo>
                <a:lnTo>
                  <a:pt x="1377381" y="266497"/>
                </a:lnTo>
                <a:lnTo>
                  <a:pt x="1462808" y="266497"/>
                </a:lnTo>
                <a:cubicBezTo>
                  <a:pt x="1462808" y="276221"/>
                  <a:pt x="1461221" y="282571"/>
                  <a:pt x="1458046" y="285547"/>
                </a:cubicBezTo>
                <a:cubicBezTo>
                  <a:pt x="1454871" y="288524"/>
                  <a:pt x="1449513" y="290012"/>
                  <a:pt x="1441973" y="290012"/>
                </a:cubicBezTo>
                <a:cubicBezTo>
                  <a:pt x="1430959" y="290012"/>
                  <a:pt x="1416870" y="289417"/>
                  <a:pt x="1399705" y="288226"/>
                </a:cubicBezTo>
                <a:cubicBezTo>
                  <a:pt x="1403476" y="302315"/>
                  <a:pt x="1406155" y="314519"/>
                  <a:pt x="1407742" y="324838"/>
                </a:cubicBezTo>
                <a:cubicBezTo>
                  <a:pt x="1427486" y="325036"/>
                  <a:pt x="1444007" y="325061"/>
                  <a:pt x="1457302" y="324912"/>
                </a:cubicBezTo>
                <a:cubicBezTo>
                  <a:pt x="1470597" y="324763"/>
                  <a:pt x="1481164" y="321117"/>
                  <a:pt x="1489002" y="313973"/>
                </a:cubicBezTo>
                <a:cubicBezTo>
                  <a:pt x="1496840" y="306830"/>
                  <a:pt x="1501305" y="296312"/>
                  <a:pt x="1502397" y="282422"/>
                </a:cubicBezTo>
                <a:cubicBezTo>
                  <a:pt x="1503488" y="268531"/>
                  <a:pt x="1504183" y="251515"/>
                  <a:pt x="1504480" y="231374"/>
                </a:cubicBezTo>
                <a:close/>
                <a:moveTo>
                  <a:pt x="2784997" y="227504"/>
                </a:moveTo>
                <a:lnTo>
                  <a:pt x="2760292" y="253996"/>
                </a:lnTo>
                <a:cubicBezTo>
                  <a:pt x="2775770" y="267291"/>
                  <a:pt x="2792240" y="282174"/>
                  <a:pt x="2809703" y="298644"/>
                </a:cubicBezTo>
                <a:lnTo>
                  <a:pt x="2837087" y="269474"/>
                </a:lnTo>
                <a:cubicBezTo>
                  <a:pt x="2817244" y="252607"/>
                  <a:pt x="2799880" y="238617"/>
                  <a:pt x="2784997" y="227504"/>
                </a:cubicBezTo>
                <a:close/>
                <a:moveTo>
                  <a:pt x="2549254" y="226611"/>
                </a:moveTo>
                <a:lnTo>
                  <a:pt x="2549254" y="440626"/>
                </a:lnTo>
                <a:cubicBezTo>
                  <a:pt x="2549452" y="455707"/>
                  <a:pt x="2544590" y="467415"/>
                  <a:pt x="2534668" y="475750"/>
                </a:cubicBezTo>
                <a:lnTo>
                  <a:pt x="2556100" y="509980"/>
                </a:lnTo>
                <a:cubicBezTo>
                  <a:pt x="2565426" y="503828"/>
                  <a:pt x="2587949" y="493212"/>
                  <a:pt x="2623668" y="478131"/>
                </a:cubicBezTo>
                <a:cubicBezTo>
                  <a:pt x="2622477" y="467415"/>
                  <a:pt x="2621683" y="453525"/>
                  <a:pt x="2621286" y="436459"/>
                </a:cubicBezTo>
                <a:cubicBezTo>
                  <a:pt x="2611960" y="441023"/>
                  <a:pt x="2601542" y="445786"/>
                  <a:pt x="2590032" y="450746"/>
                </a:cubicBezTo>
                <a:lnTo>
                  <a:pt x="2590032" y="350436"/>
                </a:lnTo>
                <a:lnTo>
                  <a:pt x="2622179" y="350436"/>
                </a:lnTo>
                <a:lnTo>
                  <a:pt x="2622179" y="310253"/>
                </a:lnTo>
                <a:lnTo>
                  <a:pt x="2590032" y="310253"/>
                </a:lnTo>
                <a:lnTo>
                  <a:pt x="2590032" y="226611"/>
                </a:lnTo>
                <a:close/>
                <a:moveTo>
                  <a:pt x="1794100" y="225718"/>
                </a:moveTo>
                <a:cubicBezTo>
                  <a:pt x="1782789" y="241395"/>
                  <a:pt x="1769394" y="257567"/>
                  <a:pt x="1753916" y="274236"/>
                </a:cubicBezTo>
                <a:lnTo>
                  <a:pt x="1779515" y="295965"/>
                </a:lnTo>
                <a:cubicBezTo>
                  <a:pt x="1794794" y="279693"/>
                  <a:pt x="1808983" y="263421"/>
                  <a:pt x="1822079" y="247149"/>
                </a:cubicBezTo>
                <a:close/>
                <a:moveTo>
                  <a:pt x="2630216" y="224825"/>
                </a:moveTo>
                <a:lnTo>
                  <a:pt x="2630216" y="461760"/>
                </a:lnTo>
                <a:cubicBezTo>
                  <a:pt x="2630216" y="491128"/>
                  <a:pt x="2644305" y="505813"/>
                  <a:pt x="2672483" y="505813"/>
                </a:cubicBezTo>
                <a:lnTo>
                  <a:pt x="2690640" y="505813"/>
                </a:lnTo>
                <a:cubicBezTo>
                  <a:pt x="2703539" y="505813"/>
                  <a:pt x="2713659" y="502489"/>
                  <a:pt x="2721001" y="495841"/>
                </a:cubicBezTo>
                <a:cubicBezTo>
                  <a:pt x="2728344" y="489194"/>
                  <a:pt x="2733007" y="479768"/>
                  <a:pt x="2734991" y="467564"/>
                </a:cubicBezTo>
                <a:cubicBezTo>
                  <a:pt x="2736976" y="455360"/>
                  <a:pt x="2738960" y="435566"/>
                  <a:pt x="2740944" y="408182"/>
                </a:cubicBezTo>
                <a:lnTo>
                  <a:pt x="2702547" y="395382"/>
                </a:lnTo>
                <a:cubicBezTo>
                  <a:pt x="2700661" y="433780"/>
                  <a:pt x="2698553" y="455484"/>
                  <a:pt x="2696221" y="460495"/>
                </a:cubicBezTo>
                <a:cubicBezTo>
                  <a:pt x="2693890" y="465505"/>
                  <a:pt x="2690938" y="468010"/>
                  <a:pt x="2687366" y="468010"/>
                </a:cubicBezTo>
                <a:lnTo>
                  <a:pt x="2681413" y="468010"/>
                </a:lnTo>
                <a:cubicBezTo>
                  <a:pt x="2674666" y="468010"/>
                  <a:pt x="2671293" y="464042"/>
                  <a:pt x="2671293" y="456104"/>
                </a:cubicBezTo>
                <a:lnTo>
                  <a:pt x="2671293" y="374546"/>
                </a:lnTo>
                <a:cubicBezTo>
                  <a:pt x="2695899" y="353214"/>
                  <a:pt x="2719215" y="331188"/>
                  <a:pt x="2741242" y="308467"/>
                </a:cubicBezTo>
                <a:lnTo>
                  <a:pt x="2713857" y="274832"/>
                </a:lnTo>
                <a:cubicBezTo>
                  <a:pt x="2697486" y="293385"/>
                  <a:pt x="2683298" y="309062"/>
                  <a:pt x="2671293" y="321861"/>
                </a:cubicBezTo>
                <a:lnTo>
                  <a:pt x="2671293" y="224825"/>
                </a:lnTo>
                <a:close/>
                <a:moveTo>
                  <a:pt x="1661345" y="224230"/>
                </a:moveTo>
                <a:lnTo>
                  <a:pt x="1635449" y="246852"/>
                </a:lnTo>
                <a:cubicBezTo>
                  <a:pt x="1648149" y="261338"/>
                  <a:pt x="1661047" y="277312"/>
                  <a:pt x="1674144" y="294774"/>
                </a:cubicBezTo>
                <a:lnTo>
                  <a:pt x="1702422" y="270962"/>
                </a:lnTo>
                <a:cubicBezTo>
                  <a:pt x="1687737" y="253103"/>
                  <a:pt x="1674045" y="237525"/>
                  <a:pt x="1661345" y="224230"/>
                </a:cubicBezTo>
                <a:close/>
                <a:moveTo>
                  <a:pt x="2475732" y="223337"/>
                </a:moveTo>
                <a:lnTo>
                  <a:pt x="2475732" y="275724"/>
                </a:lnTo>
                <a:lnTo>
                  <a:pt x="2445967" y="275724"/>
                </a:lnTo>
                <a:lnTo>
                  <a:pt x="2445967" y="312634"/>
                </a:lnTo>
                <a:lnTo>
                  <a:pt x="2475732" y="312634"/>
                </a:lnTo>
                <a:lnTo>
                  <a:pt x="2475732" y="364277"/>
                </a:lnTo>
                <a:lnTo>
                  <a:pt x="2444479" y="370677"/>
                </a:lnTo>
                <a:lnTo>
                  <a:pt x="2447753" y="414432"/>
                </a:lnTo>
                <a:lnTo>
                  <a:pt x="2475732" y="406544"/>
                </a:lnTo>
                <a:lnTo>
                  <a:pt x="2475732" y="461760"/>
                </a:lnTo>
                <a:cubicBezTo>
                  <a:pt x="2475732" y="469499"/>
                  <a:pt x="2473153" y="473368"/>
                  <a:pt x="2467993" y="473368"/>
                </a:cubicBezTo>
                <a:lnTo>
                  <a:pt x="2445074" y="473368"/>
                </a:lnTo>
                <a:cubicBezTo>
                  <a:pt x="2448249" y="487060"/>
                  <a:pt x="2450630" y="499959"/>
                  <a:pt x="2452218" y="512064"/>
                </a:cubicBezTo>
                <a:cubicBezTo>
                  <a:pt x="2464521" y="512064"/>
                  <a:pt x="2475609" y="511568"/>
                  <a:pt x="2485481" y="510575"/>
                </a:cubicBezTo>
                <a:cubicBezTo>
                  <a:pt x="2495353" y="509583"/>
                  <a:pt x="2502497" y="506110"/>
                  <a:pt x="2506912" y="500157"/>
                </a:cubicBezTo>
                <a:cubicBezTo>
                  <a:pt x="2511327" y="494204"/>
                  <a:pt x="2513535" y="485671"/>
                  <a:pt x="2513535" y="474559"/>
                </a:cubicBezTo>
                <a:lnTo>
                  <a:pt x="2513535" y="395978"/>
                </a:lnTo>
                <a:lnTo>
                  <a:pt x="2535859" y="389727"/>
                </a:lnTo>
                <a:cubicBezTo>
                  <a:pt x="2535264" y="378813"/>
                  <a:pt x="2535165" y="365517"/>
                  <a:pt x="2535561" y="349841"/>
                </a:cubicBezTo>
                <a:cubicBezTo>
                  <a:pt x="2529112" y="351726"/>
                  <a:pt x="2521770" y="353661"/>
                  <a:pt x="2513535" y="355645"/>
                </a:cubicBezTo>
                <a:lnTo>
                  <a:pt x="2513535" y="312634"/>
                </a:lnTo>
                <a:lnTo>
                  <a:pt x="2537347" y="312634"/>
                </a:lnTo>
                <a:lnTo>
                  <a:pt x="2537347" y="275724"/>
                </a:lnTo>
                <a:lnTo>
                  <a:pt x="2513535" y="275724"/>
                </a:lnTo>
                <a:lnTo>
                  <a:pt x="2513535" y="223337"/>
                </a:lnTo>
                <a:close/>
                <a:moveTo>
                  <a:pt x="1262486" y="220063"/>
                </a:moveTo>
                <a:lnTo>
                  <a:pt x="1262486" y="272450"/>
                </a:lnTo>
                <a:lnTo>
                  <a:pt x="1230339" y="272450"/>
                </a:lnTo>
                <a:lnTo>
                  <a:pt x="1230339" y="311146"/>
                </a:lnTo>
                <a:lnTo>
                  <a:pt x="1262486" y="311146"/>
                </a:lnTo>
                <a:lnTo>
                  <a:pt x="1262486" y="364426"/>
                </a:lnTo>
                <a:lnTo>
                  <a:pt x="1226172" y="370677"/>
                </a:lnTo>
                <a:lnTo>
                  <a:pt x="1230339" y="413837"/>
                </a:lnTo>
                <a:lnTo>
                  <a:pt x="1262486" y="405800"/>
                </a:lnTo>
                <a:lnTo>
                  <a:pt x="1262486" y="458485"/>
                </a:lnTo>
                <a:cubicBezTo>
                  <a:pt x="1262387" y="463744"/>
                  <a:pt x="1261394" y="467440"/>
                  <a:pt x="1259509" y="469573"/>
                </a:cubicBezTo>
                <a:cubicBezTo>
                  <a:pt x="1257624" y="471706"/>
                  <a:pt x="1254052" y="472773"/>
                  <a:pt x="1248794" y="472773"/>
                </a:cubicBezTo>
                <a:cubicBezTo>
                  <a:pt x="1243237" y="472773"/>
                  <a:pt x="1236590" y="472475"/>
                  <a:pt x="1228851" y="471880"/>
                </a:cubicBezTo>
                <a:cubicBezTo>
                  <a:pt x="1233613" y="489144"/>
                  <a:pt x="1236987" y="502638"/>
                  <a:pt x="1238971" y="512361"/>
                </a:cubicBezTo>
                <a:cubicBezTo>
                  <a:pt x="1266157" y="512361"/>
                  <a:pt x="1283272" y="509286"/>
                  <a:pt x="1290317" y="503134"/>
                </a:cubicBezTo>
                <a:cubicBezTo>
                  <a:pt x="1297361" y="496982"/>
                  <a:pt x="1300883" y="487259"/>
                  <a:pt x="1300883" y="473964"/>
                </a:cubicBezTo>
                <a:lnTo>
                  <a:pt x="1300883" y="396573"/>
                </a:lnTo>
                <a:lnTo>
                  <a:pt x="1330649" y="389727"/>
                </a:lnTo>
                <a:cubicBezTo>
                  <a:pt x="1330451" y="380797"/>
                  <a:pt x="1330848" y="367601"/>
                  <a:pt x="1331840" y="350139"/>
                </a:cubicBezTo>
                <a:cubicBezTo>
                  <a:pt x="1322017" y="352421"/>
                  <a:pt x="1311698" y="354653"/>
                  <a:pt x="1300883" y="356836"/>
                </a:cubicBezTo>
                <a:lnTo>
                  <a:pt x="1300883" y="311146"/>
                </a:lnTo>
                <a:lnTo>
                  <a:pt x="1330351" y="311146"/>
                </a:lnTo>
                <a:lnTo>
                  <a:pt x="1330351" y="272450"/>
                </a:lnTo>
                <a:lnTo>
                  <a:pt x="1300883" y="272450"/>
                </a:lnTo>
                <a:lnTo>
                  <a:pt x="1300883" y="220063"/>
                </a:lnTo>
                <a:close/>
                <a:moveTo>
                  <a:pt x="3487168" y="219765"/>
                </a:moveTo>
                <a:lnTo>
                  <a:pt x="3487168" y="239113"/>
                </a:lnTo>
                <a:lnTo>
                  <a:pt x="3362748" y="239113"/>
                </a:lnTo>
                <a:lnTo>
                  <a:pt x="3362748" y="265902"/>
                </a:lnTo>
                <a:lnTo>
                  <a:pt x="3487168" y="265902"/>
                </a:lnTo>
                <a:lnTo>
                  <a:pt x="3487168" y="279296"/>
                </a:lnTo>
                <a:lnTo>
                  <a:pt x="3388347" y="279296"/>
                </a:lnTo>
                <a:lnTo>
                  <a:pt x="3388347" y="342102"/>
                </a:lnTo>
                <a:lnTo>
                  <a:pt x="3487168" y="342102"/>
                </a:lnTo>
                <a:lnTo>
                  <a:pt x="3487168" y="355794"/>
                </a:lnTo>
                <a:lnTo>
                  <a:pt x="3379714" y="355794"/>
                </a:lnTo>
                <a:lnTo>
                  <a:pt x="3379714" y="381392"/>
                </a:lnTo>
                <a:lnTo>
                  <a:pt x="3487168" y="381392"/>
                </a:lnTo>
                <a:lnTo>
                  <a:pt x="3487168" y="395085"/>
                </a:lnTo>
                <a:lnTo>
                  <a:pt x="3360664" y="395085"/>
                </a:lnTo>
                <a:lnTo>
                  <a:pt x="3360664" y="421874"/>
                </a:lnTo>
                <a:lnTo>
                  <a:pt x="3487168" y="421874"/>
                </a:lnTo>
                <a:lnTo>
                  <a:pt x="3487168" y="435864"/>
                </a:lnTo>
                <a:lnTo>
                  <a:pt x="3379119" y="435864"/>
                </a:lnTo>
                <a:lnTo>
                  <a:pt x="3379119" y="461462"/>
                </a:lnTo>
                <a:lnTo>
                  <a:pt x="3487168" y="461462"/>
                </a:lnTo>
                <a:cubicBezTo>
                  <a:pt x="3486970" y="471186"/>
                  <a:pt x="3481612" y="476047"/>
                  <a:pt x="3471095" y="476047"/>
                </a:cubicBezTo>
                <a:cubicBezTo>
                  <a:pt x="3464348" y="476047"/>
                  <a:pt x="3451549" y="475154"/>
                  <a:pt x="3432697" y="473368"/>
                </a:cubicBezTo>
                <a:cubicBezTo>
                  <a:pt x="3435475" y="486664"/>
                  <a:pt x="3437460" y="499264"/>
                  <a:pt x="3438650" y="511171"/>
                </a:cubicBezTo>
                <a:cubicBezTo>
                  <a:pt x="3470896" y="511171"/>
                  <a:pt x="3488558" y="511146"/>
                  <a:pt x="3491633" y="511096"/>
                </a:cubicBezTo>
                <a:cubicBezTo>
                  <a:pt x="3494709" y="511047"/>
                  <a:pt x="3499744" y="509583"/>
                  <a:pt x="3506739" y="506706"/>
                </a:cubicBezTo>
                <a:cubicBezTo>
                  <a:pt x="3513734" y="503828"/>
                  <a:pt x="3518968" y="499289"/>
                  <a:pt x="3522441" y="493088"/>
                </a:cubicBezTo>
                <a:cubicBezTo>
                  <a:pt x="3525913" y="486887"/>
                  <a:pt x="3527650" y="479222"/>
                  <a:pt x="3527650" y="470094"/>
                </a:cubicBezTo>
                <a:lnTo>
                  <a:pt x="3527650" y="461462"/>
                </a:lnTo>
                <a:lnTo>
                  <a:pt x="3591348" y="461462"/>
                </a:lnTo>
                <a:lnTo>
                  <a:pt x="3591348" y="474857"/>
                </a:lnTo>
                <a:lnTo>
                  <a:pt x="3631234" y="474857"/>
                </a:lnTo>
                <a:lnTo>
                  <a:pt x="3631234" y="421874"/>
                </a:lnTo>
                <a:lnTo>
                  <a:pt x="3654451" y="421874"/>
                </a:lnTo>
                <a:lnTo>
                  <a:pt x="3654451" y="395085"/>
                </a:lnTo>
                <a:lnTo>
                  <a:pt x="3631234" y="395085"/>
                </a:lnTo>
                <a:lnTo>
                  <a:pt x="3631234" y="355794"/>
                </a:lnTo>
                <a:lnTo>
                  <a:pt x="3527650" y="355794"/>
                </a:lnTo>
                <a:lnTo>
                  <a:pt x="3527650" y="342102"/>
                </a:lnTo>
                <a:lnTo>
                  <a:pt x="3627067" y="342102"/>
                </a:lnTo>
                <a:lnTo>
                  <a:pt x="3627067" y="279296"/>
                </a:lnTo>
                <a:lnTo>
                  <a:pt x="3527650" y="279296"/>
                </a:lnTo>
                <a:lnTo>
                  <a:pt x="3527650" y="265902"/>
                </a:lnTo>
                <a:lnTo>
                  <a:pt x="3652368" y="265902"/>
                </a:lnTo>
                <a:lnTo>
                  <a:pt x="3652368" y="239113"/>
                </a:lnTo>
                <a:lnTo>
                  <a:pt x="3527650" y="239113"/>
                </a:lnTo>
                <a:lnTo>
                  <a:pt x="3527650" y="219765"/>
                </a:lnTo>
                <a:close/>
                <a:moveTo>
                  <a:pt x="2308450" y="219170"/>
                </a:moveTo>
                <a:lnTo>
                  <a:pt x="2257550" y="223932"/>
                </a:lnTo>
                <a:cubicBezTo>
                  <a:pt x="2260329" y="230778"/>
                  <a:pt x="2263256" y="238716"/>
                  <a:pt x="2266331" y="247745"/>
                </a:cubicBezTo>
                <a:lnTo>
                  <a:pt x="2150692" y="247745"/>
                </a:lnTo>
                <a:lnTo>
                  <a:pt x="2150692" y="303109"/>
                </a:lnTo>
                <a:lnTo>
                  <a:pt x="2192066" y="303109"/>
                </a:lnTo>
                <a:lnTo>
                  <a:pt x="2192066" y="280487"/>
                </a:lnTo>
                <a:lnTo>
                  <a:pt x="2384947" y="280487"/>
                </a:lnTo>
                <a:lnTo>
                  <a:pt x="2384947" y="303109"/>
                </a:lnTo>
                <a:lnTo>
                  <a:pt x="2426322" y="303109"/>
                </a:lnTo>
                <a:lnTo>
                  <a:pt x="2426322" y="247745"/>
                </a:lnTo>
                <a:lnTo>
                  <a:pt x="2317528" y="247745"/>
                </a:lnTo>
                <a:cubicBezTo>
                  <a:pt x="2314155" y="236732"/>
                  <a:pt x="2311129" y="227207"/>
                  <a:pt x="2308450" y="219170"/>
                </a:cubicBezTo>
                <a:close/>
                <a:moveTo>
                  <a:pt x="1565797" y="219170"/>
                </a:moveTo>
                <a:cubicBezTo>
                  <a:pt x="1558455" y="253499"/>
                  <a:pt x="1546549" y="285845"/>
                  <a:pt x="1530079" y="316206"/>
                </a:cubicBezTo>
                <a:cubicBezTo>
                  <a:pt x="1533651" y="329303"/>
                  <a:pt x="1537322" y="345178"/>
                  <a:pt x="1541092" y="363831"/>
                </a:cubicBezTo>
                <a:cubicBezTo>
                  <a:pt x="1545458" y="357778"/>
                  <a:pt x="1549674" y="351428"/>
                  <a:pt x="1553742" y="344781"/>
                </a:cubicBezTo>
                <a:lnTo>
                  <a:pt x="1561928" y="344781"/>
                </a:lnTo>
                <a:lnTo>
                  <a:pt x="1561928" y="374844"/>
                </a:lnTo>
                <a:lnTo>
                  <a:pt x="1530972" y="374844"/>
                </a:lnTo>
                <a:lnTo>
                  <a:pt x="1530972" y="408479"/>
                </a:lnTo>
                <a:lnTo>
                  <a:pt x="1561928" y="408479"/>
                </a:lnTo>
                <a:lnTo>
                  <a:pt x="1561928" y="457593"/>
                </a:lnTo>
                <a:cubicBezTo>
                  <a:pt x="1561928" y="468308"/>
                  <a:pt x="1558951" y="477436"/>
                  <a:pt x="1552998" y="484977"/>
                </a:cubicBezTo>
                <a:lnTo>
                  <a:pt x="1574429" y="514445"/>
                </a:lnTo>
                <a:cubicBezTo>
                  <a:pt x="1578101" y="509583"/>
                  <a:pt x="1596754" y="496585"/>
                  <a:pt x="1630389" y="475452"/>
                </a:cubicBezTo>
                <a:cubicBezTo>
                  <a:pt x="1628603" y="461363"/>
                  <a:pt x="1627512" y="448266"/>
                  <a:pt x="1627115" y="436161"/>
                </a:cubicBezTo>
                <a:cubicBezTo>
                  <a:pt x="1618383" y="441718"/>
                  <a:pt x="1609553" y="447075"/>
                  <a:pt x="1600623" y="452235"/>
                </a:cubicBezTo>
                <a:lnTo>
                  <a:pt x="1600623" y="408479"/>
                </a:lnTo>
                <a:lnTo>
                  <a:pt x="1630091" y="408479"/>
                </a:lnTo>
                <a:lnTo>
                  <a:pt x="1630091" y="374844"/>
                </a:lnTo>
                <a:lnTo>
                  <a:pt x="1600623" y="374844"/>
                </a:lnTo>
                <a:lnTo>
                  <a:pt x="1600623" y="344781"/>
                </a:lnTo>
                <a:lnTo>
                  <a:pt x="1629794" y="344781"/>
                </a:lnTo>
                <a:lnTo>
                  <a:pt x="1629794" y="311146"/>
                </a:lnTo>
                <a:lnTo>
                  <a:pt x="1572048" y="311146"/>
                </a:lnTo>
                <a:cubicBezTo>
                  <a:pt x="1575422" y="304200"/>
                  <a:pt x="1578646" y="296957"/>
                  <a:pt x="1581722" y="289417"/>
                </a:cubicBezTo>
                <a:lnTo>
                  <a:pt x="1634556" y="289417"/>
                </a:lnTo>
                <a:lnTo>
                  <a:pt x="1634556" y="256079"/>
                </a:lnTo>
                <a:lnTo>
                  <a:pt x="1594224" y="256079"/>
                </a:lnTo>
                <a:cubicBezTo>
                  <a:pt x="1597399" y="246653"/>
                  <a:pt x="1600425" y="236930"/>
                  <a:pt x="1603302" y="226909"/>
                </a:cubicBezTo>
                <a:cubicBezTo>
                  <a:pt x="1603104" y="226909"/>
                  <a:pt x="1590602" y="224329"/>
                  <a:pt x="1565797" y="219170"/>
                </a:cubicBezTo>
                <a:close/>
                <a:moveTo>
                  <a:pt x="1710756" y="218872"/>
                </a:moveTo>
                <a:lnTo>
                  <a:pt x="1710756" y="299835"/>
                </a:lnTo>
                <a:lnTo>
                  <a:pt x="1641700" y="299835"/>
                </a:lnTo>
                <a:lnTo>
                  <a:pt x="1641700" y="507896"/>
                </a:lnTo>
                <a:lnTo>
                  <a:pt x="1681586" y="507896"/>
                </a:lnTo>
                <a:lnTo>
                  <a:pt x="1681586" y="445984"/>
                </a:lnTo>
                <a:lnTo>
                  <a:pt x="1775347" y="445984"/>
                </a:lnTo>
                <a:lnTo>
                  <a:pt x="1775347" y="452532"/>
                </a:lnTo>
                <a:cubicBezTo>
                  <a:pt x="1775347" y="463248"/>
                  <a:pt x="1769593" y="468606"/>
                  <a:pt x="1758083" y="468606"/>
                </a:cubicBezTo>
                <a:cubicBezTo>
                  <a:pt x="1745780" y="468606"/>
                  <a:pt x="1733180" y="468308"/>
                  <a:pt x="1720281" y="467713"/>
                </a:cubicBezTo>
                <a:cubicBezTo>
                  <a:pt x="1724647" y="481405"/>
                  <a:pt x="1728020" y="494700"/>
                  <a:pt x="1730401" y="507599"/>
                </a:cubicBezTo>
                <a:cubicBezTo>
                  <a:pt x="1753718" y="507599"/>
                  <a:pt x="1770957" y="507276"/>
                  <a:pt x="1782119" y="506631"/>
                </a:cubicBezTo>
                <a:cubicBezTo>
                  <a:pt x="1793281" y="505986"/>
                  <a:pt x="1801591" y="502142"/>
                  <a:pt x="1807048" y="495097"/>
                </a:cubicBezTo>
                <a:cubicBezTo>
                  <a:pt x="1812505" y="488053"/>
                  <a:pt x="1815233" y="477833"/>
                  <a:pt x="1815233" y="464439"/>
                </a:cubicBezTo>
                <a:lnTo>
                  <a:pt x="1815233" y="299835"/>
                </a:lnTo>
                <a:lnTo>
                  <a:pt x="1750047" y="299835"/>
                </a:lnTo>
                <a:lnTo>
                  <a:pt x="1750047" y="218872"/>
                </a:lnTo>
                <a:close/>
                <a:moveTo>
                  <a:pt x="2033118" y="218574"/>
                </a:moveTo>
                <a:cubicBezTo>
                  <a:pt x="2023593" y="233457"/>
                  <a:pt x="2012877" y="248539"/>
                  <a:pt x="2000971" y="263818"/>
                </a:cubicBezTo>
                <a:lnTo>
                  <a:pt x="1941142" y="263818"/>
                </a:lnTo>
                <a:lnTo>
                  <a:pt x="1959894" y="255484"/>
                </a:lnTo>
                <a:lnTo>
                  <a:pt x="1928938" y="219170"/>
                </a:lnTo>
                <a:lnTo>
                  <a:pt x="1893219" y="235243"/>
                </a:lnTo>
                <a:cubicBezTo>
                  <a:pt x="1900462" y="244471"/>
                  <a:pt x="1907507" y="253996"/>
                  <a:pt x="1914353" y="263818"/>
                </a:cubicBezTo>
                <a:lnTo>
                  <a:pt x="1859882" y="263818"/>
                </a:lnTo>
                <a:lnTo>
                  <a:pt x="1859882" y="411753"/>
                </a:lnTo>
                <a:lnTo>
                  <a:pt x="1962871" y="411753"/>
                </a:lnTo>
                <a:lnTo>
                  <a:pt x="1962871" y="432292"/>
                </a:lnTo>
                <a:lnTo>
                  <a:pt x="1836367" y="432292"/>
                </a:lnTo>
                <a:lnTo>
                  <a:pt x="1836367" y="468903"/>
                </a:lnTo>
                <a:lnTo>
                  <a:pt x="1962871" y="468903"/>
                </a:lnTo>
                <a:lnTo>
                  <a:pt x="1962871" y="513254"/>
                </a:lnTo>
                <a:lnTo>
                  <a:pt x="2004543" y="513254"/>
                </a:lnTo>
                <a:lnTo>
                  <a:pt x="2004543" y="468903"/>
                </a:lnTo>
                <a:lnTo>
                  <a:pt x="2130451" y="468903"/>
                </a:lnTo>
                <a:lnTo>
                  <a:pt x="2130451" y="432292"/>
                </a:lnTo>
                <a:lnTo>
                  <a:pt x="2004543" y="432292"/>
                </a:lnTo>
                <a:lnTo>
                  <a:pt x="2004543" y="411753"/>
                </a:lnTo>
                <a:lnTo>
                  <a:pt x="2107532" y="411753"/>
                </a:lnTo>
                <a:lnTo>
                  <a:pt x="2107532" y="263818"/>
                </a:lnTo>
                <a:lnTo>
                  <a:pt x="2051423" y="263818"/>
                </a:lnTo>
                <a:cubicBezTo>
                  <a:pt x="2062239" y="251813"/>
                  <a:pt x="2071119" y="242089"/>
                  <a:pt x="2078064" y="234648"/>
                </a:cubicBezTo>
                <a:close/>
                <a:moveTo>
                  <a:pt x="1078534" y="218574"/>
                </a:moveTo>
                <a:cubicBezTo>
                  <a:pt x="1064247" y="264017"/>
                  <a:pt x="1048669" y="300132"/>
                  <a:pt x="1031802" y="326921"/>
                </a:cubicBezTo>
                <a:cubicBezTo>
                  <a:pt x="1047876" y="333470"/>
                  <a:pt x="1060576" y="339919"/>
                  <a:pt x="1069902" y="346269"/>
                </a:cubicBezTo>
                <a:cubicBezTo>
                  <a:pt x="1077344" y="333470"/>
                  <a:pt x="1084537" y="319480"/>
                  <a:pt x="1091482" y="304299"/>
                </a:cubicBezTo>
                <a:lnTo>
                  <a:pt x="1164259" y="304299"/>
                </a:lnTo>
                <a:cubicBezTo>
                  <a:pt x="1163862" y="337042"/>
                  <a:pt x="1163143" y="368916"/>
                  <a:pt x="1162101" y="399922"/>
                </a:cubicBezTo>
                <a:cubicBezTo>
                  <a:pt x="1161059" y="430927"/>
                  <a:pt x="1159968" y="448564"/>
                  <a:pt x="1158827" y="452830"/>
                </a:cubicBezTo>
                <a:cubicBezTo>
                  <a:pt x="1157686" y="457096"/>
                  <a:pt x="1155454" y="460395"/>
                  <a:pt x="1152130" y="462727"/>
                </a:cubicBezTo>
                <a:cubicBezTo>
                  <a:pt x="1148806" y="465059"/>
                  <a:pt x="1143175" y="466225"/>
                  <a:pt x="1135238" y="466225"/>
                </a:cubicBezTo>
                <a:cubicBezTo>
                  <a:pt x="1124125" y="466225"/>
                  <a:pt x="1107109" y="465629"/>
                  <a:pt x="1084190" y="464439"/>
                </a:cubicBezTo>
                <a:cubicBezTo>
                  <a:pt x="1088754" y="478131"/>
                  <a:pt x="1092326" y="492319"/>
                  <a:pt x="1094905" y="507003"/>
                </a:cubicBezTo>
                <a:cubicBezTo>
                  <a:pt x="1137073" y="506607"/>
                  <a:pt x="1161853" y="505441"/>
                  <a:pt x="1169245" y="503506"/>
                </a:cubicBezTo>
                <a:cubicBezTo>
                  <a:pt x="1176637" y="501571"/>
                  <a:pt x="1182813" y="497925"/>
                  <a:pt x="1187774" y="492567"/>
                </a:cubicBezTo>
                <a:cubicBezTo>
                  <a:pt x="1192735" y="487209"/>
                  <a:pt x="1196084" y="480835"/>
                  <a:pt x="1197820" y="473443"/>
                </a:cubicBezTo>
                <a:cubicBezTo>
                  <a:pt x="1199556" y="466051"/>
                  <a:pt x="1200970" y="443355"/>
                  <a:pt x="1202062" y="405354"/>
                </a:cubicBezTo>
                <a:lnTo>
                  <a:pt x="1204145" y="265307"/>
                </a:lnTo>
                <a:lnTo>
                  <a:pt x="1108002" y="265307"/>
                </a:lnTo>
                <a:cubicBezTo>
                  <a:pt x="1112467" y="253797"/>
                  <a:pt x="1116833" y="241792"/>
                  <a:pt x="1121099" y="229290"/>
                </a:cubicBezTo>
                <a:close/>
                <a:moveTo>
                  <a:pt x="2949899" y="218277"/>
                </a:moveTo>
                <a:lnTo>
                  <a:pt x="2907334" y="229885"/>
                </a:lnTo>
                <a:cubicBezTo>
                  <a:pt x="2913882" y="242387"/>
                  <a:pt x="2919935" y="254293"/>
                  <a:pt x="2925491" y="265604"/>
                </a:cubicBezTo>
                <a:lnTo>
                  <a:pt x="2841850" y="265604"/>
                </a:lnTo>
                <a:lnTo>
                  <a:pt x="2841850" y="305192"/>
                </a:lnTo>
                <a:lnTo>
                  <a:pt x="2919836" y="305192"/>
                </a:lnTo>
                <a:lnTo>
                  <a:pt x="2919836" y="355496"/>
                </a:lnTo>
                <a:lnTo>
                  <a:pt x="2850779" y="355496"/>
                </a:lnTo>
                <a:lnTo>
                  <a:pt x="2850779" y="395085"/>
                </a:lnTo>
                <a:lnTo>
                  <a:pt x="2919836" y="395085"/>
                </a:lnTo>
                <a:lnTo>
                  <a:pt x="2919836" y="460569"/>
                </a:lnTo>
                <a:lnTo>
                  <a:pt x="2827562" y="460569"/>
                </a:lnTo>
                <a:lnTo>
                  <a:pt x="2827562" y="500157"/>
                </a:lnTo>
                <a:lnTo>
                  <a:pt x="3046637" y="500157"/>
                </a:lnTo>
                <a:lnTo>
                  <a:pt x="3046637" y="460569"/>
                </a:lnTo>
                <a:lnTo>
                  <a:pt x="2962698" y="460569"/>
                </a:lnTo>
                <a:lnTo>
                  <a:pt x="2962698" y="395085"/>
                </a:lnTo>
                <a:lnTo>
                  <a:pt x="3027587" y="395085"/>
                </a:lnTo>
                <a:lnTo>
                  <a:pt x="3027587" y="355496"/>
                </a:lnTo>
                <a:lnTo>
                  <a:pt x="2962698" y="355496"/>
                </a:lnTo>
                <a:lnTo>
                  <a:pt x="2962698" y="305192"/>
                </a:lnTo>
                <a:lnTo>
                  <a:pt x="3035922" y="305192"/>
                </a:lnTo>
                <a:lnTo>
                  <a:pt x="3035922" y="265604"/>
                </a:lnTo>
                <a:lnTo>
                  <a:pt x="2969247" y="265604"/>
                </a:lnTo>
                <a:cubicBezTo>
                  <a:pt x="2965476" y="254789"/>
                  <a:pt x="2959027" y="239014"/>
                  <a:pt x="2949899" y="218277"/>
                </a:cubicBezTo>
                <a:close/>
                <a:moveTo>
                  <a:pt x="3223147" y="217979"/>
                </a:moveTo>
                <a:lnTo>
                  <a:pt x="3172546" y="222444"/>
                </a:lnTo>
                <a:lnTo>
                  <a:pt x="3180285" y="240006"/>
                </a:lnTo>
                <a:lnTo>
                  <a:pt x="3073426" y="240006"/>
                </a:lnTo>
                <a:lnTo>
                  <a:pt x="3073426" y="265604"/>
                </a:lnTo>
                <a:lnTo>
                  <a:pt x="3140250" y="265604"/>
                </a:lnTo>
                <a:lnTo>
                  <a:pt x="3116884" y="274236"/>
                </a:lnTo>
                <a:cubicBezTo>
                  <a:pt x="3119960" y="277808"/>
                  <a:pt x="3123482" y="282372"/>
                  <a:pt x="3127451" y="287928"/>
                </a:cubicBezTo>
                <a:lnTo>
                  <a:pt x="3058543" y="287928"/>
                </a:lnTo>
                <a:lnTo>
                  <a:pt x="3058543" y="314717"/>
                </a:lnTo>
                <a:lnTo>
                  <a:pt x="3347270" y="314717"/>
                </a:lnTo>
                <a:lnTo>
                  <a:pt x="3347270" y="287928"/>
                </a:lnTo>
                <a:lnTo>
                  <a:pt x="3275386" y="287928"/>
                </a:lnTo>
                <a:lnTo>
                  <a:pt x="3286548" y="275129"/>
                </a:lnTo>
                <a:lnTo>
                  <a:pt x="3259610" y="265604"/>
                </a:lnTo>
                <a:lnTo>
                  <a:pt x="3330304" y="265604"/>
                </a:lnTo>
                <a:lnTo>
                  <a:pt x="3330304" y="240006"/>
                </a:lnTo>
                <a:lnTo>
                  <a:pt x="3231779" y="240006"/>
                </a:lnTo>
                <a:cubicBezTo>
                  <a:pt x="3228704" y="231274"/>
                  <a:pt x="3225826" y="223932"/>
                  <a:pt x="3223147" y="217979"/>
                </a:cubicBezTo>
                <a:close/>
                <a:moveTo>
                  <a:pt x="975248" y="217979"/>
                </a:moveTo>
                <a:cubicBezTo>
                  <a:pt x="948458" y="275526"/>
                  <a:pt x="930103" y="307276"/>
                  <a:pt x="920181" y="313229"/>
                </a:cubicBezTo>
                <a:lnTo>
                  <a:pt x="932087" y="348055"/>
                </a:lnTo>
                <a:cubicBezTo>
                  <a:pt x="940025" y="346269"/>
                  <a:pt x="952526" y="344731"/>
                  <a:pt x="969592" y="343441"/>
                </a:cubicBezTo>
                <a:cubicBezTo>
                  <a:pt x="950542" y="374497"/>
                  <a:pt x="935858" y="392703"/>
                  <a:pt x="925539" y="398061"/>
                </a:cubicBezTo>
                <a:lnTo>
                  <a:pt x="940124" y="433780"/>
                </a:lnTo>
                <a:cubicBezTo>
                  <a:pt x="954610" y="429613"/>
                  <a:pt x="987253" y="424453"/>
                  <a:pt x="1038053" y="418302"/>
                </a:cubicBezTo>
                <a:cubicBezTo>
                  <a:pt x="1038450" y="409571"/>
                  <a:pt x="1039541" y="397367"/>
                  <a:pt x="1041327" y="381690"/>
                </a:cubicBezTo>
                <a:cubicBezTo>
                  <a:pt x="1009974" y="386453"/>
                  <a:pt x="990130" y="389330"/>
                  <a:pt x="981796" y="390322"/>
                </a:cubicBezTo>
                <a:cubicBezTo>
                  <a:pt x="1000251" y="365319"/>
                  <a:pt x="1020987" y="333073"/>
                  <a:pt x="1044006" y="293584"/>
                </a:cubicBezTo>
                <a:lnTo>
                  <a:pt x="1008585" y="275427"/>
                </a:lnTo>
                <a:cubicBezTo>
                  <a:pt x="1002334" y="287234"/>
                  <a:pt x="996183" y="298495"/>
                  <a:pt x="990130" y="309211"/>
                </a:cubicBezTo>
                <a:cubicBezTo>
                  <a:pt x="980506" y="309806"/>
                  <a:pt x="972569" y="310352"/>
                  <a:pt x="966318" y="310848"/>
                </a:cubicBezTo>
                <a:cubicBezTo>
                  <a:pt x="978621" y="291798"/>
                  <a:pt x="994198" y="265703"/>
                  <a:pt x="1013050" y="232564"/>
                </a:cubicBezTo>
                <a:close/>
                <a:moveTo>
                  <a:pt x="118540" y="0"/>
                </a:moveTo>
                <a:lnTo>
                  <a:pt x="4360696" y="0"/>
                </a:lnTo>
                <a:cubicBezTo>
                  <a:pt x="4426164" y="0"/>
                  <a:pt x="4479236" y="53072"/>
                  <a:pt x="4479236" y="118540"/>
                </a:cubicBezTo>
                <a:lnTo>
                  <a:pt x="4479236" y="592685"/>
                </a:lnTo>
                <a:cubicBezTo>
                  <a:pt x="4479236" y="658153"/>
                  <a:pt x="4426164" y="711225"/>
                  <a:pt x="4360696" y="711225"/>
                </a:cubicBezTo>
                <a:lnTo>
                  <a:pt x="118540" y="711225"/>
                </a:lnTo>
                <a:cubicBezTo>
                  <a:pt x="53072" y="711225"/>
                  <a:pt x="0" y="658153"/>
                  <a:pt x="0" y="592685"/>
                </a:cubicBezTo>
                <a:lnTo>
                  <a:pt x="0" y="118540"/>
                </a:lnTo>
                <a:cubicBezTo>
                  <a:pt x="0" y="53072"/>
                  <a:pt x="53072" y="0"/>
                  <a:pt x="118540" y="0"/>
                </a:cubicBez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1"/>
            <a:ext cx="12192000" cy="950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80528" y="1477921"/>
            <a:ext cx="2833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内   部   结   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6678" y="2521110"/>
            <a:ext cx="10018644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浙江大学内部结算单据（付款单位签字盖章，填写部门代码，项目代码等信息，经费主管及经办人签字）。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需要收款单位提供清单；大于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30000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元附合同原件。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3000"/>
              </a:lnSpc>
            </a:pP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3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国库经费原则上不做内部转账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547"/>
            <a:ext cx="12192000" cy="950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9710" y="1154983"/>
            <a:ext cx="41325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ln w="0"/>
                <a:solidFill>
                  <a:srgbClr val="8103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预  借  票  据  相 关 规 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9131" y="1885062"/>
            <a:ext cx="11253738" cy="4041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n-ea"/>
                <a:cs typeface="+mn-ea"/>
              </a:rPr>
              <a:t>参照</a:t>
            </a:r>
            <a:r>
              <a:rPr lang="en-US" altLang="zh-CN" sz="2000" b="1" dirty="0">
                <a:latin typeface="+mn-ea"/>
                <a:cs typeface="+mn-ea"/>
              </a:rPr>
              <a:t>《</a:t>
            </a:r>
            <a:r>
              <a:rPr lang="zh-CN" altLang="en-US" sz="2000" b="1" dirty="0">
                <a:latin typeface="+mn-ea"/>
                <a:cs typeface="+mn-ea"/>
              </a:rPr>
              <a:t>浙江大学票据管理办法（</a:t>
            </a:r>
            <a:r>
              <a:rPr lang="en-US" altLang="zh-CN" sz="2000" b="1" dirty="0">
                <a:latin typeface="+mn-ea"/>
                <a:cs typeface="+mn-ea"/>
              </a:rPr>
              <a:t>2009</a:t>
            </a:r>
            <a:r>
              <a:rPr lang="zh-CN" altLang="en-US" sz="2000" b="1" dirty="0">
                <a:latin typeface="+mn-ea"/>
                <a:cs typeface="+mn-ea"/>
              </a:rPr>
              <a:t>年</a:t>
            </a:r>
            <a:r>
              <a:rPr lang="en-US" altLang="zh-CN" sz="2000" b="1" dirty="0">
                <a:latin typeface="+mn-ea"/>
                <a:cs typeface="+mn-ea"/>
              </a:rPr>
              <a:t>5</a:t>
            </a:r>
            <a:r>
              <a:rPr lang="zh-CN" altLang="en-US" sz="2000" b="1" dirty="0">
                <a:latin typeface="+mn-ea"/>
                <a:cs typeface="+mn-ea"/>
              </a:rPr>
              <a:t>月修订）</a:t>
            </a:r>
            <a:r>
              <a:rPr lang="en-US" altLang="zh-CN" sz="2000" b="1" dirty="0">
                <a:latin typeface="+mn-ea"/>
                <a:cs typeface="+mn-ea"/>
              </a:rPr>
              <a:t>》</a:t>
            </a:r>
            <a:r>
              <a:rPr lang="zh-CN" altLang="en-US" sz="2000" b="1" dirty="0">
                <a:latin typeface="+mn-ea"/>
                <a:cs typeface="+mn-ea"/>
              </a:rPr>
              <a:t>执行。</a:t>
            </a:r>
          </a:p>
          <a:p>
            <a:pPr marL="68580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n-ea"/>
                <a:cs typeface="+mn-ea"/>
              </a:rPr>
              <a:t>按所借票据金额的</a:t>
            </a:r>
            <a:r>
              <a:rPr lang="en-US" altLang="zh-CN" sz="2000" b="1" dirty="0">
                <a:latin typeface="+mn-ea"/>
                <a:cs typeface="+mn-ea"/>
              </a:rPr>
              <a:t>30%</a:t>
            </a:r>
            <a:r>
              <a:rPr lang="zh-CN" altLang="en-US" sz="2000" b="1" dirty="0">
                <a:latin typeface="+mn-ea"/>
                <a:cs typeface="+mn-ea"/>
              </a:rPr>
              <a:t>作预借票据的保证金，以借款的形式从已有经费卡中扣除，以到款凭据核销预借票据，到款后自动转回所扣保证金。</a:t>
            </a:r>
          </a:p>
          <a:p>
            <a:pPr marL="68580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latin typeface="+mn-ea"/>
                <a:cs typeface="+mn-ea"/>
              </a:rPr>
              <a:t>单笔扣款金额最高不超过</a:t>
            </a:r>
            <a:r>
              <a:rPr lang="en-US" altLang="zh-CN" sz="2000" b="1" dirty="0">
                <a:latin typeface="+mn-ea"/>
                <a:cs typeface="+mn-ea"/>
              </a:rPr>
              <a:t>10</a:t>
            </a:r>
            <a:r>
              <a:rPr lang="zh-CN" altLang="en-US" sz="2000" b="1" dirty="0">
                <a:latin typeface="+mn-ea"/>
                <a:cs typeface="+mn-ea"/>
              </a:rPr>
              <a:t>万元，同</a:t>
            </a:r>
            <a:r>
              <a:rPr lang="en-US" altLang="zh-CN" sz="2000" b="1" dirty="0">
                <a:latin typeface="+mn-ea"/>
                <a:cs typeface="+mn-ea"/>
              </a:rPr>
              <a:t>1</a:t>
            </a:r>
            <a:r>
              <a:rPr lang="zh-CN" altLang="en-US" sz="2000" b="1" dirty="0">
                <a:latin typeface="+mn-ea"/>
                <a:cs typeface="+mn-ea"/>
              </a:rPr>
              <a:t>个人预借</a:t>
            </a:r>
            <a:r>
              <a:rPr lang="en-US" altLang="zh-CN" sz="2000" b="1" dirty="0">
                <a:latin typeface="+mn-ea"/>
                <a:cs typeface="+mn-ea"/>
              </a:rPr>
              <a:t>1</a:t>
            </a:r>
            <a:r>
              <a:rPr lang="zh-CN" altLang="en-US" sz="2000" b="1" dirty="0">
                <a:latin typeface="+mn-ea"/>
                <a:cs typeface="+mn-ea"/>
              </a:rPr>
              <a:t>张。</a:t>
            </a:r>
            <a:endParaRPr lang="en-AU" altLang="zh-CN" sz="2000" b="1" dirty="0">
              <a:latin typeface="+mn-ea"/>
              <a:cs typeface="+mn-ea"/>
            </a:endParaRPr>
          </a:p>
          <a:p>
            <a:pPr marL="342900" fontAlgn="auto">
              <a:lnSpc>
                <a:spcPts val="2800"/>
              </a:lnSpc>
            </a:pPr>
            <a:endParaRPr lang="en-US" altLang="zh-CN" sz="2000" b="1" dirty="0">
              <a:latin typeface="+mn-ea"/>
              <a:cs typeface="+mn-ea"/>
            </a:endParaRPr>
          </a:p>
          <a:p>
            <a:pPr indent="0" fontAlgn="auto">
              <a:lnSpc>
                <a:spcPts val="2800"/>
              </a:lnSpc>
            </a:pPr>
            <a:r>
              <a:rPr lang="zh-CN" altLang="en-US" sz="2000" b="1" dirty="0">
                <a:latin typeface="+mn-ea"/>
                <a:cs typeface="+mn-ea"/>
              </a:rPr>
              <a:t>科研活动预借票据补充规定：</a:t>
            </a:r>
          </a:p>
          <a:p>
            <a:pPr marL="74295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凭盖章后的</a:t>
            </a:r>
            <a:r>
              <a:rPr lang="en-US" altLang="zh-CN" sz="2000" b="1" dirty="0">
                <a:solidFill>
                  <a:srgbClr val="002060"/>
                </a:solidFill>
                <a:latin typeface="+mn-ea"/>
                <a:cs typeface="+mn-ea"/>
              </a:rPr>
              <a:t>《</a:t>
            </a: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科研经费预借票据申请表</a:t>
            </a:r>
            <a:r>
              <a:rPr lang="en-US" altLang="zh-CN" sz="2000" b="1" dirty="0">
                <a:solidFill>
                  <a:srgbClr val="002060"/>
                </a:solidFill>
                <a:latin typeface="+mn-ea"/>
                <a:cs typeface="+mn-ea"/>
              </a:rPr>
              <a:t>》</a:t>
            </a: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办理预借票据。</a:t>
            </a:r>
            <a:endParaRPr lang="en-US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74295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由各学院（系）科研科长负责审核并签字，加盖“浙江大学院级科研业务专用章”，各学院（系）人员名单经科研院、社科院审定后留计财处备案。</a:t>
            </a:r>
            <a:endParaRPr lang="en-US" altLang="zh-CN" sz="20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 marL="742950" indent="-342900" fontAlgn="auto">
              <a:lnSpc>
                <a:spcPts val="28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+mn-ea"/>
              </a:rPr>
              <a:t>办理预借票据附科研合同或课题计划书、任务书，横向科研项目必须填上学校科研合同号，新立横向项目请先向科研院、社科院提交合同并审核生成合同号。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32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2" y="130799"/>
            <a:ext cx="12192000" cy="95097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4224" y="2555504"/>
            <a:ext cx="105370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16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5720" y="1059816"/>
            <a:ext cx="11139852" cy="5323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ts val="2720"/>
              </a:lnSpc>
            </a:pPr>
            <a:r>
              <a:rPr lang="en-US" altLang="zh-CN" b="1" dirty="0"/>
              <a:t>                                     </a:t>
            </a:r>
            <a:r>
              <a:rPr lang="en-US" altLang="zh-CN" b="1" dirty="0">
                <a:solidFill>
                  <a:srgbClr val="FFC000"/>
                </a:solidFill>
              </a:rPr>
              <a:t>   </a:t>
            </a:r>
            <a:r>
              <a:rPr lang="en-US" altLang="zh-CN" sz="2400" b="1" dirty="0">
                <a:solidFill>
                  <a:srgbClr val="FFC000"/>
                </a:solidFill>
                <a:latin typeface="+mj-ea"/>
                <a:ea typeface="+mj-ea"/>
                <a:cs typeface="+mj-ea"/>
              </a:rPr>
              <a:t> </a:t>
            </a:r>
          </a:p>
          <a:p>
            <a:pPr indent="0" fontAlgn="auto">
              <a:lnSpc>
                <a:spcPts val="2720"/>
              </a:lnSpc>
            </a:pPr>
            <a:r>
              <a:rPr lang="en-US" altLang="zh-CN" sz="2400" b="1" dirty="0">
                <a:solidFill>
                  <a:srgbClr val="FFC000"/>
                </a:solidFill>
                <a:latin typeface="+mj-ea"/>
                <a:ea typeface="+mj-ea"/>
                <a:cs typeface="+mj-ea"/>
              </a:rPr>
              <a:t>                  </a:t>
            </a:r>
          </a:p>
          <a:p>
            <a:pPr indent="0" fontAlgn="auto">
              <a:lnSpc>
                <a:spcPts val="2720"/>
              </a:lnSpc>
            </a:pPr>
            <a:endParaRPr lang="en-US" altLang="zh-CN" sz="3200" b="1" dirty="0">
              <a:solidFill>
                <a:srgbClr val="FFC000"/>
              </a:solidFill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外地发票（非杭州，海宁）需提供网购订单，有“电商”字样（京东等知名网购平台），且有详细品名、数量、单价的发票可不附。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单张及连号发票金额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1000-5000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元（含），提供金额相符的支付记录。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元，提供金额和支付单位均相符的支付</a:t>
            </a:r>
            <a:r>
              <a:rPr lang="zh-CN" altLang="en-US" sz="2400" b="1" dirty="0">
                <a:solidFill>
                  <a:schemeClr val="tx1"/>
                </a:solidFill>
                <a:uFillTx/>
                <a:latin typeface="+mj-ea"/>
                <a:ea typeface="+mj-ea"/>
                <a:cs typeface="+mj-ea"/>
              </a:rPr>
              <a:t>记录。</a:t>
            </a:r>
            <a:endParaRPr lang="en-US" altLang="zh-CN" sz="2400" b="1" dirty="0">
              <a:solidFill>
                <a:schemeClr val="tx1"/>
              </a:solidFill>
              <a:uFillTx/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上述不相符者，及现金支付者，需提供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《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支付情况说明书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》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按照实际支付金额打款（订单及账单详情）。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fontAlgn="auto">
              <a:lnSpc>
                <a:spcPts val="2720"/>
              </a:lnSpc>
            </a:pP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indent="0" algn="ctr" fontAlgn="auto">
              <a:lnSpc>
                <a:spcPts val="2720"/>
              </a:lnSpc>
            </a:pP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专用发票可不查验。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普通发票：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元及以上需要查验真伪。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72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电子发票：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元及以上需要查验真伪及查重，低于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元可不查验，但是承诺不重复报销（手写，签字）。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3437979" y="1244485"/>
            <a:ext cx="5316331" cy="689471"/>
          </a:xfrm>
          <a:custGeom>
            <a:avLst/>
            <a:gdLst/>
            <a:ahLst/>
            <a:cxnLst/>
            <a:rect l="l" t="t" r="r" b="b"/>
            <a:pathLst>
              <a:path w="5066748" h="596348">
                <a:moveTo>
                  <a:pt x="3703180" y="381095"/>
                </a:moveTo>
                <a:lnTo>
                  <a:pt x="3670438" y="398657"/>
                </a:lnTo>
                <a:cubicBezTo>
                  <a:pt x="3680955" y="413143"/>
                  <a:pt x="3691175" y="429712"/>
                  <a:pt x="3701097" y="448365"/>
                </a:cubicBezTo>
                <a:lnTo>
                  <a:pt x="3734137" y="428720"/>
                </a:lnTo>
                <a:cubicBezTo>
                  <a:pt x="3726596" y="413639"/>
                  <a:pt x="3716277" y="397764"/>
                  <a:pt x="3703180" y="381095"/>
                </a:cubicBezTo>
                <a:close/>
                <a:moveTo>
                  <a:pt x="3508216" y="381095"/>
                </a:moveTo>
                <a:lnTo>
                  <a:pt x="3508216" y="419493"/>
                </a:lnTo>
                <a:cubicBezTo>
                  <a:pt x="3508216" y="443702"/>
                  <a:pt x="3523297" y="455807"/>
                  <a:pt x="3553459" y="455807"/>
                </a:cubicBezTo>
                <a:lnTo>
                  <a:pt x="3614181" y="455807"/>
                </a:lnTo>
                <a:cubicBezTo>
                  <a:pt x="3628667" y="455807"/>
                  <a:pt x="3640127" y="452855"/>
                  <a:pt x="3648561" y="446951"/>
                </a:cubicBezTo>
                <a:cubicBezTo>
                  <a:pt x="3656994" y="441048"/>
                  <a:pt x="3663890" y="426537"/>
                  <a:pt x="3669248" y="403419"/>
                </a:cubicBezTo>
                <a:cubicBezTo>
                  <a:pt x="3653769" y="397268"/>
                  <a:pt x="3641367" y="391513"/>
                  <a:pt x="3632041" y="386155"/>
                </a:cubicBezTo>
                <a:cubicBezTo>
                  <a:pt x="3630453" y="402725"/>
                  <a:pt x="3627625" y="413019"/>
                  <a:pt x="3623557" y="417037"/>
                </a:cubicBezTo>
                <a:cubicBezTo>
                  <a:pt x="3619489" y="421055"/>
                  <a:pt x="3612098" y="423065"/>
                  <a:pt x="3601382" y="423065"/>
                </a:cubicBezTo>
                <a:lnTo>
                  <a:pt x="3563580" y="423065"/>
                </a:lnTo>
                <a:cubicBezTo>
                  <a:pt x="3552864" y="423065"/>
                  <a:pt x="3547506" y="418302"/>
                  <a:pt x="3547506" y="408777"/>
                </a:cubicBezTo>
                <a:lnTo>
                  <a:pt x="3547506" y="381095"/>
                </a:lnTo>
                <a:close/>
                <a:moveTo>
                  <a:pt x="3461186" y="379904"/>
                </a:moveTo>
                <a:cubicBezTo>
                  <a:pt x="3455431" y="396970"/>
                  <a:pt x="3447196" y="415226"/>
                  <a:pt x="3436480" y="434673"/>
                </a:cubicBezTo>
                <a:lnTo>
                  <a:pt x="3469520" y="451044"/>
                </a:lnTo>
                <a:cubicBezTo>
                  <a:pt x="3479442" y="433383"/>
                  <a:pt x="3488471" y="414234"/>
                  <a:pt x="3496607" y="393597"/>
                </a:cubicBezTo>
                <a:close/>
                <a:moveTo>
                  <a:pt x="3909754" y="369189"/>
                </a:moveTo>
                <a:lnTo>
                  <a:pt x="3973452" y="369189"/>
                </a:lnTo>
                <a:lnTo>
                  <a:pt x="3973452" y="383179"/>
                </a:lnTo>
                <a:lnTo>
                  <a:pt x="3909754" y="383179"/>
                </a:lnTo>
                <a:close/>
                <a:moveTo>
                  <a:pt x="2655133" y="362938"/>
                </a:moveTo>
                <a:cubicBezTo>
                  <a:pt x="2654438" y="386651"/>
                  <a:pt x="2644740" y="402551"/>
                  <a:pt x="2626037" y="410637"/>
                </a:cubicBezTo>
                <a:cubicBezTo>
                  <a:pt x="2607334" y="418724"/>
                  <a:pt x="2576452" y="423958"/>
                  <a:pt x="2533391" y="426339"/>
                </a:cubicBezTo>
                <a:cubicBezTo>
                  <a:pt x="2539741" y="439237"/>
                  <a:pt x="2545099" y="451143"/>
                  <a:pt x="2549465" y="462058"/>
                </a:cubicBezTo>
                <a:cubicBezTo>
                  <a:pt x="2614552" y="456303"/>
                  <a:pt x="2655877" y="442561"/>
                  <a:pt x="2673439" y="420832"/>
                </a:cubicBezTo>
                <a:cubicBezTo>
                  <a:pt x="2717293" y="434822"/>
                  <a:pt x="2757626" y="448762"/>
                  <a:pt x="2794436" y="462653"/>
                </a:cubicBezTo>
                <a:lnTo>
                  <a:pt x="2812593" y="430208"/>
                </a:lnTo>
                <a:cubicBezTo>
                  <a:pt x="2766357" y="415226"/>
                  <a:pt x="2724883" y="402675"/>
                  <a:pt x="2688173" y="392555"/>
                </a:cubicBezTo>
                <a:cubicBezTo>
                  <a:pt x="2690852" y="383724"/>
                  <a:pt x="2692538" y="373852"/>
                  <a:pt x="2693233" y="362938"/>
                </a:cubicBezTo>
                <a:close/>
                <a:moveTo>
                  <a:pt x="1149290" y="338233"/>
                </a:moveTo>
                <a:lnTo>
                  <a:pt x="1243052" y="338233"/>
                </a:lnTo>
                <a:lnTo>
                  <a:pt x="1243052" y="360557"/>
                </a:lnTo>
                <a:lnTo>
                  <a:pt x="1149290" y="360557"/>
                </a:lnTo>
                <a:close/>
                <a:moveTo>
                  <a:pt x="3508513" y="335851"/>
                </a:moveTo>
                <a:lnTo>
                  <a:pt x="3660616" y="335851"/>
                </a:lnTo>
                <a:lnTo>
                  <a:pt x="3660616" y="350436"/>
                </a:lnTo>
                <a:lnTo>
                  <a:pt x="3508513" y="350436"/>
                </a:lnTo>
                <a:close/>
                <a:moveTo>
                  <a:pt x="3169483" y="332577"/>
                </a:moveTo>
                <a:cubicBezTo>
                  <a:pt x="3158370" y="378218"/>
                  <a:pt x="3147456" y="416318"/>
                  <a:pt x="3136741" y="446877"/>
                </a:cubicBezTo>
                <a:cubicBezTo>
                  <a:pt x="3149837" y="450052"/>
                  <a:pt x="3163530" y="454021"/>
                  <a:pt x="3177817" y="458783"/>
                </a:cubicBezTo>
                <a:cubicBezTo>
                  <a:pt x="3188334" y="427629"/>
                  <a:pt x="3198852" y="390025"/>
                  <a:pt x="3209369" y="345972"/>
                </a:cubicBezTo>
                <a:cubicBezTo>
                  <a:pt x="3196669" y="342598"/>
                  <a:pt x="3183373" y="338133"/>
                  <a:pt x="3169483" y="332577"/>
                </a:cubicBezTo>
                <a:close/>
                <a:moveTo>
                  <a:pt x="3909754" y="328708"/>
                </a:moveTo>
                <a:lnTo>
                  <a:pt x="3973452" y="328708"/>
                </a:lnTo>
                <a:lnTo>
                  <a:pt x="3973452" y="342400"/>
                </a:lnTo>
                <a:lnTo>
                  <a:pt x="3909754" y="342400"/>
                </a:lnTo>
                <a:close/>
                <a:moveTo>
                  <a:pt x="845085" y="320671"/>
                </a:moveTo>
                <a:lnTo>
                  <a:pt x="935275" y="320671"/>
                </a:lnTo>
                <a:cubicBezTo>
                  <a:pt x="929322" y="339721"/>
                  <a:pt x="920194" y="356687"/>
                  <a:pt x="907891" y="371570"/>
                </a:cubicBezTo>
                <a:cubicBezTo>
                  <a:pt x="894099" y="357580"/>
                  <a:pt x="882590" y="341308"/>
                  <a:pt x="873362" y="322754"/>
                </a:cubicBezTo>
                <a:lnTo>
                  <a:pt x="847466" y="341507"/>
                </a:lnTo>
                <a:cubicBezTo>
                  <a:pt x="858083" y="361450"/>
                  <a:pt x="869989" y="379408"/>
                  <a:pt x="883185" y="395383"/>
                </a:cubicBezTo>
                <a:cubicBezTo>
                  <a:pt x="871973" y="403915"/>
                  <a:pt x="859273" y="411506"/>
                  <a:pt x="845085" y="418153"/>
                </a:cubicBezTo>
                <a:close/>
                <a:moveTo>
                  <a:pt x="2639059" y="301621"/>
                </a:moveTo>
                <a:lnTo>
                  <a:pt x="2692340" y="301621"/>
                </a:lnTo>
                <a:lnTo>
                  <a:pt x="2692340" y="324243"/>
                </a:lnTo>
                <a:lnTo>
                  <a:pt x="2729249" y="324243"/>
                </a:lnTo>
                <a:lnTo>
                  <a:pt x="2729249" y="301621"/>
                </a:lnTo>
                <a:lnTo>
                  <a:pt x="2775088" y="301621"/>
                </a:lnTo>
                <a:cubicBezTo>
                  <a:pt x="2775088" y="306383"/>
                  <a:pt x="2774666" y="310005"/>
                  <a:pt x="2773823" y="312485"/>
                </a:cubicBezTo>
                <a:cubicBezTo>
                  <a:pt x="2772980" y="314966"/>
                  <a:pt x="2771690" y="316727"/>
                  <a:pt x="2769954" y="317769"/>
                </a:cubicBezTo>
                <a:cubicBezTo>
                  <a:pt x="2768217" y="318810"/>
                  <a:pt x="2759908" y="319083"/>
                  <a:pt x="2745025" y="318587"/>
                </a:cubicBezTo>
                <a:lnTo>
                  <a:pt x="2748299" y="329005"/>
                </a:lnTo>
                <a:lnTo>
                  <a:pt x="2616735" y="329005"/>
                </a:lnTo>
                <a:cubicBezTo>
                  <a:pt x="2624276" y="323052"/>
                  <a:pt x="2631717" y="313924"/>
                  <a:pt x="2639059" y="301621"/>
                </a:cubicBezTo>
                <a:close/>
                <a:moveTo>
                  <a:pt x="3508513" y="299835"/>
                </a:moveTo>
                <a:lnTo>
                  <a:pt x="3660616" y="299835"/>
                </a:lnTo>
                <a:lnTo>
                  <a:pt x="3660616" y="314420"/>
                </a:lnTo>
                <a:lnTo>
                  <a:pt x="3508513" y="314420"/>
                </a:lnTo>
                <a:close/>
                <a:moveTo>
                  <a:pt x="4224079" y="298644"/>
                </a:moveTo>
                <a:cubicBezTo>
                  <a:pt x="4224079" y="334264"/>
                  <a:pt x="4217158" y="361599"/>
                  <a:pt x="4203317" y="380649"/>
                </a:cubicBezTo>
                <a:cubicBezTo>
                  <a:pt x="4189476" y="399699"/>
                  <a:pt x="4164151" y="413639"/>
                  <a:pt x="4127341" y="422469"/>
                </a:cubicBezTo>
                <a:cubicBezTo>
                  <a:pt x="4135080" y="434177"/>
                  <a:pt x="4142620" y="447671"/>
                  <a:pt x="4149962" y="462950"/>
                </a:cubicBezTo>
                <a:cubicBezTo>
                  <a:pt x="4189848" y="448266"/>
                  <a:pt x="4218820" y="427381"/>
                  <a:pt x="4236878" y="400294"/>
                </a:cubicBezTo>
                <a:cubicBezTo>
                  <a:pt x="4269819" y="423710"/>
                  <a:pt x="4296906" y="444198"/>
                  <a:pt x="4318138" y="461760"/>
                </a:cubicBezTo>
                <a:lnTo>
                  <a:pt x="4343439" y="429613"/>
                </a:lnTo>
                <a:cubicBezTo>
                  <a:pt x="4312880" y="407388"/>
                  <a:pt x="4282568" y="386899"/>
                  <a:pt x="4252505" y="368147"/>
                </a:cubicBezTo>
                <a:cubicBezTo>
                  <a:pt x="4259550" y="348006"/>
                  <a:pt x="4263171" y="324838"/>
                  <a:pt x="4263369" y="298644"/>
                </a:cubicBezTo>
                <a:close/>
                <a:moveTo>
                  <a:pt x="3001307" y="295370"/>
                </a:moveTo>
                <a:lnTo>
                  <a:pt x="3063219" y="295370"/>
                </a:lnTo>
                <a:lnTo>
                  <a:pt x="3063219" y="332279"/>
                </a:lnTo>
                <a:lnTo>
                  <a:pt x="3001307" y="332279"/>
                </a:lnTo>
                <a:close/>
                <a:moveTo>
                  <a:pt x="2896234" y="295370"/>
                </a:moveTo>
                <a:lnTo>
                  <a:pt x="2959337" y="295370"/>
                </a:lnTo>
                <a:lnTo>
                  <a:pt x="2959337" y="332279"/>
                </a:lnTo>
                <a:lnTo>
                  <a:pt x="2896234" y="332279"/>
                </a:lnTo>
                <a:close/>
                <a:moveTo>
                  <a:pt x="1149290" y="282571"/>
                </a:moveTo>
                <a:lnTo>
                  <a:pt x="1243052" y="282571"/>
                </a:lnTo>
                <a:lnTo>
                  <a:pt x="1243052" y="305193"/>
                </a:lnTo>
                <a:lnTo>
                  <a:pt x="1149290" y="305193"/>
                </a:lnTo>
                <a:close/>
                <a:moveTo>
                  <a:pt x="1428194" y="279594"/>
                </a:moveTo>
                <a:lnTo>
                  <a:pt x="1428194" y="460867"/>
                </a:lnTo>
                <a:lnTo>
                  <a:pt x="1473735" y="460867"/>
                </a:lnTo>
                <a:lnTo>
                  <a:pt x="1473735" y="279594"/>
                </a:lnTo>
                <a:close/>
                <a:moveTo>
                  <a:pt x="2353012" y="279297"/>
                </a:moveTo>
                <a:lnTo>
                  <a:pt x="2322055" y="300133"/>
                </a:lnTo>
                <a:cubicBezTo>
                  <a:pt x="2340510" y="325136"/>
                  <a:pt x="2356881" y="350040"/>
                  <a:pt x="2371169" y="374844"/>
                </a:cubicBezTo>
                <a:lnTo>
                  <a:pt x="2406590" y="351627"/>
                </a:lnTo>
                <a:cubicBezTo>
                  <a:pt x="2390318" y="328211"/>
                  <a:pt x="2372458" y="304101"/>
                  <a:pt x="2353012" y="279297"/>
                </a:cubicBezTo>
                <a:close/>
                <a:moveTo>
                  <a:pt x="3470116" y="275427"/>
                </a:moveTo>
                <a:lnTo>
                  <a:pt x="3470116" y="374844"/>
                </a:lnTo>
                <a:lnTo>
                  <a:pt x="3572063" y="374844"/>
                </a:lnTo>
                <a:lnTo>
                  <a:pt x="3558519" y="386453"/>
                </a:lnTo>
                <a:cubicBezTo>
                  <a:pt x="3571815" y="398558"/>
                  <a:pt x="3582431" y="409372"/>
                  <a:pt x="3590369" y="418897"/>
                </a:cubicBezTo>
                <a:lnTo>
                  <a:pt x="3618348" y="393597"/>
                </a:lnTo>
                <a:cubicBezTo>
                  <a:pt x="3612891" y="388437"/>
                  <a:pt x="3605499" y="382186"/>
                  <a:pt x="3596173" y="374844"/>
                </a:cubicBezTo>
                <a:lnTo>
                  <a:pt x="3699013" y="374844"/>
                </a:lnTo>
                <a:lnTo>
                  <a:pt x="3699013" y="275427"/>
                </a:lnTo>
                <a:close/>
                <a:moveTo>
                  <a:pt x="2652603" y="257568"/>
                </a:moveTo>
                <a:lnTo>
                  <a:pt x="2692340" y="257568"/>
                </a:lnTo>
                <a:lnTo>
                  <a:pt x="2692340" y="274236"/>
                </a:lnTo>
                <a:lnTo>
                  <a:pt x="2649328" y="274236"/>
                </a:lnTo>
                <a:cubicBezTo>
                  <a:pt x="2650618" y="269077"/>
                  <a:pt x="2651710" y="263521"/>
                  <a:pt x="2652603" y="257568"/>
                </a:cubicBezTo>
                <a:close/>
                <a:moveTo>
                  <a:pt x="2579826" y="257568"/>
                </a:moveTo>
                <a:lnTo>
                  <a:pt x="2615247" y="257568"/>
                </a:lnTo>
                <a:cubicBezTo>
                  <a:pt x="2614155" y="263719"/>
                  <a:pt x="2612866" y="269275"/>
                  <a:pt x="2611377" y="274236"/>
                </a:cubicBezTo>
                <a:lnTo>
                  <a:pt x="2576551" y="274236"/>
                </a:lnTo>
                <a:close/>
                <a:moveTo>
                  <a:pt x="3909754" y="250424"/>
                </a:moveTo>
                <a:lnTo>
                  <a:pt x="3970476" y="250424"/>
                </a:lnTo>
                <a:lnTo>
                  <a:pt x="3970476" y="265604"/>
                </a:lnTo>
                <a:lnTo>
                  <a:pt x="3909754" y="265604"/>
                </a:lnTo>
                <a:close/>
                <a:moveTo>
                  <a:pt x="3809146" y="250424"/>
                </a:moveTo>
                <a:lnTo>
                  <a:pt x="3869273" y="250424"/>
                </a:lnTo>
                <a:lnTo>
                  <a:pt x="3869273" y="265604"/>
                </a:lnTo>
                <a:lnTo>
                  <a:pt x="3809146" y="265604"/>
                </a:lnTo>
                <a:close/>
                <a:moveTo>
                  <a:pt x="3156088" y="248638"/>
                </a:moveTo>
                <a:lnTo>
                  <a:pt x="3131680" y="277808"/>
                </a:lnTo>
                <a:cubicBezTo>
                  <a:pt x="3150532" y="293088"/>
                  <a:pt x="3168987" y="308765"/>
                  <a:pt x="3187044" y="324838"/>
                </a:cubicBezTo>
                <a:lnTo>
                  <a:pt x="3214727" y="294179"/>
                </a:lnTo>
                <a:cubicBezTo>
                  <a:pt x="3197859" y="280090"/>
                  <a:pt x="3178313" y="264910"/>
                  <a:pt x="3156088" y="248638"/>
                </a:cubicBezTo>
                <a:close/>
                <a:moveTo>
                  <a:pt x="3001307" y="220063"/>
                </a:moveTo>
                <a:lnTo>
                  <a:pt x="3063219" y="220063"/>
                </a:lnTo>
                <a:lnTo>
                  <a:pt x="3063219" y="256972"/>
                </a:lnTo>
                <a:lnTo>
                  <a:pt x="3001307" y="256972"/>
                </a:lnTo>
                <a:close/>
                <a:moveTo>
                  <a:pt x="2896234" y="220063"/>
                </a:moveTo>
                <a:lnTo>
                  <a:pt x="2959337" y="220063"/>
                </a:lnTo>
                <a:lnTo>
                  <a:pt x="2959337" y="256972"/>
                </a:lnTo>
                <a:lnTo>
                  <a:pt x="2896234" y="256972"/>
                </a:lnTo>
                <a:close/>
                <a:moveTo>
                  <a:pt x="2729249" y="213514"/>
                </a:moveTo>
                <a:lnTo>
                  <a:pt x="2764373" y="213514"/>
                </a:lnTo>
                <a:lnTo>
                  <a:pt x="2764373" y="230183"/>
                </a:lnTo>
                <a:lnTo>
                  <a:pt x="2729249" y="230183"/>
                </a:lnTo>
                <a:close/>
                <a:moveTo>
                  <a:pt x="2655133" y="213514"/>
                </a:moveTo>
                <a:lnTo>
                  <a:pt x="2692340" y="213514"/>
                </a:lnTo>
                <a:lnTo>
                  <a:pt x="2692340" y="230183"/>
                </a:lnTo>
                <a:lnTo>
                  <a:pt x="2654835" y="230183"/>
                </a:lnTo>
                <a:cubicBezTo>
                  <a:pt x="2655033" y="222643"/>
                  <a:pt x="2655133" y="217086"/>
                  <a:pt x="2655133" y="213514"/>
                </a:cubicBezTo>
                <a:close/>
                <a:moveTo>
                  <a:pt x="3537981" y="212919"/>
                </a:moveTo>
                <a:lnTo>
                  <a:pt x="3627427" y="212919"/>
                </a:lnTo>
                <a:cubicBezTo>
                  <a:pt x="3623954" y="218674"/>
                  <a:pt x="3619142" y="226115"/>
                  <a:pt x="3612991" y="235243"/>
                </a:cubicBezTo>
                <a:lnTo>
                  <a:pt x="3555096" y="235243"/>
                </a:lnTo>
                <a:cubicBezTo>
                  <a:pt x="3549937" y="228298"/>
                  <a:pt x="3544232" y="220857"/>
                  <a:pt x="3537981" y="212919"/>
                </a:cubicBezTo>
                <a:close/>
                <a:moveTo>
                  <a:pt x="4049057" y="187023"/>
                </a:moveTo>
                <a:lnTo>
                  <a:pt x="4049057" y="227802"/>
                </a:lnTo>
                <a:lnTo>
                  <a:pt x="4075846" y="227802"/>
                </a:lnTo>
                <a:lnTo>
                  <a:pt x="4075846" y="374844"/>
                </a:lnTo>
                <a:lnTo>
                  <a:pt x="4046080" y="381393"/>
                </a:lnTo>
                <a:lnTo>
                  <a:pt x="4054415" y="426041"/>
                </a:lnTo>
                <a:cubicBezTo>
                  <a:pt x="4082196" y="417707"/>
                  <a:pt x="4112755" y="409571"/>
                  <a:pt x="4146093" y="401633"/>
                </a:cubicBezTo>
                <a:cubicBezTo>
                  <a:pt x="4146093" y="385758"/>
                  <a:pt x="4146391" y="370776"/>
                  <a:pt x="4146986" y="356687"/>
                </a:cubicBezTo>
                <a:cubicBezTo>
                  <a:pt x="4136766" y="359565"/>
                  <a:pt x="4126646" y="362293"/>
                  <a:pt x="4116625" y="364873"/>
                </a:cubicBezTo>
                <a:lnTo>
                  <a:pt x="4116625" y="227802"/>
                </a:lnTo>
                <a:lnTo>
                  <a:pt x="4145498" y="227802"/>
                </a:lnTo>
                <a:lnTo>
                  <a:pt x="4145498" y="187023"/>
                </a:lnTo>
                <a:close/>
                <a:moveTo>
                  <a:pt x="2854562" y="180772"/>
                </a:moveTo>
                <a:lnTo>
                  <a:pt x="2854562" y="320968"/>
                </a:lnTo>
                <a:cubicBezTo>
                  <a:pt x="2855158" y="376729"/>
                  <a:pt x="2847419" y="415524"/>
                  <a:pt x="2831345" y="437352"/>
                </a:cubicBezTo>
                <a:cubicBezTo>
                  <a:pt x="2844244" y="444893"/>
                  <a:pt x="2857043" y="453227"/>
                  <a:pt x="2869743" y="462355"/>
                </a:cubicBezTo>
                <a:cubicBezTo>
                  <a:pt x="2883435" y="444992"/>
                  <a:pt x="2891819" y="414433"/>
                  <a:pt x="2894895" y="370677"/>
                </a:cubicBezTo>
                <a:lnTo>
                  <a:pt x="2959337" y="370677"/>
                </a:lnTo>
                <a:lnTo>
                  <a:pt x="2959337" y="454021"/>
                </a:lnTo>
                <a:lnTo>
                  <a:pt x="3001307" y="454021"/>
                </a:lnTo>
                <a:lnTo>
                  <a:pt x="3001307" y="370677"/>
                </a:lnTo>
                <a:lnTo>
                  <a:pt x="3063219" y="370677"/>
                </a:lnTo>
                <a:lnTo>
                  <a:pt x="3063219" y="397764"/>
                </a:lnTo>
                <a:cubicBezTo>
                  <a:pt x="3063219" y="409868"/>
                  <a:pt x="3056969" y="415921"/>
                  <a:pt x="3044467" y="415921"/>
                </a:cubicBezTo>
                <a:cubicBezTo>
                  <a:pt x="3042681" y="415921"/>
                  <a:pt x="3031569" y="415325"/>
                  <a:pt x="3011130" y="414135"/>
                </a:cubicBezTo>
                <a:cubicBezTo>
                  <a:pt x="3015694" y="427629"/>
                  <a:pt x="3019662" y="442015"/>
                  <a:pt x="3023036" y="457295"/>
                </a:cubicBezTo>
                <a:cubicBezTo>
                  <a:pt x="3042384" y="457593"/>
                  <a:pt x="3057986" y="457121"/>
                  <a:pt x="3069842" y="455881"/>
                </a:cubicBezTo>
                <a:cubicBezTo>
                  <a:pt x="3081699" y="454641"/>
                  <a:pt x="3090504" y="450573"/>
                  <a:pt x="3096259" y="443677"/>
                </a:cubicBezTo>
                <a:cubicBezTo>
                  <a:pt x="3102014" y="436782"/>
                  <a:pt x="3104891" y="427033"/>
                  <a:pt x="3104891" y="414433"/>
                </a:cubicBezTo>
                <a:lnTo>
                  <a:pt x="3104891" y="180772"/>
                </a:lnTo>
                <a:close/>
                <a:moveTo>
                  <a:pt x="4158594" y="179284"/>
                </a:moveTo>
                <a:lnTo>
                  <a:pt x="4158594" y="215896"/>
                </a:lnTo>
                <a:lnTo>
                  <a:pt x="4214852" y="215896"/>
                </a:lnTo>
                <a:lnTo>
                  <a:pt x="4209494" y="244471"/>
                </a:lnTo>
                <a:lnTo>
                  <a:pt x="4155618" y="244471"/>
                </a:lnTo>
                <a:lnTo>
                  <a:pt x="4155618" y="382583"/>
                </a:lnTo>
                <a:lnTo>
                  <a:pt x="4196099" y="382583"/>
                </a:lnTo>
                <a:lnTo>
                  <a:pt x="4196099" y="280190"/>
                </a:lnTo>
                <a:lnTo>
                  <a:pt x="4286289" y="280190"/>
                </a:lnTo>
                <a:lnTo>
                  <a:pt x="4286289" y="380500"/>
                </a:lnTo>
                <a:lnTo>
                  <a:pt x="4326770" y="380500"/>
                </a:lnTo>
                <a:lnTo>
                  <a:pt x="4326770" y="244471"/>
                </a:lnTo>
                <a:lnTo>
                  <a:pt x="4254291" y="244471"/>
                </a:lnTo>
                <a:lnTo>
                  <a:pt x="4259649" y="215896"/>
                </a:lnTo>
                <a:lnTo>
                  <a:pt x="4338379" y="215896"/>
                </a:lnTo>
                <a:lnTo>
                  <a:pt x="4338379" y="179284"/>
                </a:lnTo>
                <a:close/>
                <a:moveTo>
                  <a:pt x="805795" y="178689"/>
                </a:moveTo>
                <a:lnTo>
                  <a:pt x="805795" y="460569"/>
                </a:lnTo>
                <a:lnTo>
                  <a:pt x="845085" y="460569"/>
                </a:lnTo>
                <a:lnTo>
                  <a:pt x="845085" y="436459"/>
                </a:lnTo>
                <a:cubicBezTo>
                  <a:pt x="851634" y="445984"/>
                  <a:pt x="856694" y="454219"/>
                  <a:pt x="860266" y="461165"/>
                </a:cubicBezTo>
                <a:cubicBezTo>
                  <a:pt x="879018" y="449953"/>
                  <a:pt x="895736" y="437501"/>
                  <a:pt x="910421" y="423809"/>
                </a:cubicBezTo>
                <a:cubicBezTo>
                  <a:pt x="927089" y="438791"/>
                  <a:pt x="945395" y="451243"/>
                  <a:pt x="965338" y="461165"/>
                </a:cubicBezTo>
                <a:cubicBezTo>
                  <a:pt x="974665" y="445488"/>
                  <a:pt x="982999" y="432093"/>
                  <a:pt x="990341" y="420981"/>
                </a:cubicBezTo>
                <a:cubicBezTo>
                  <a:pt x="970398" y="414433"/>
                  <a:pt x="952440" y="405850"/>
                  <a:pt x="936466" y="395234"/>
                </a:cubicBezTo>
                <a:cubicBezTo>
                  <a:pt x="954027" y="372612"/>
                  <a:pt x="967223" y="347162"/>
                  <a:pt x="976054" y="318885"/>
                </a:cubicBezTo>
                <a:lnTo>
                  <a:pt x="976054" y="285547"/>
                </a:lnTo>
                <a:lnTo>
                  <a:pt x="845085" y="285547"/>
                </a:lnTo>
                <a:lnTo>
                  <a:pt x="845085" y="213812"/>
                </a:lnTo>
                <a:lnTo>
                  <a:pt x="930512" y="213812"/>
                </a:lnTo>
                <a:cubicBezTo>
                  <a:pt x="930512" y="223536"/>
                  <a:pt x="928925" y="229886"/>
                  <a:pt x="925750" y="232862"/>
                </a:cubicBezTo>
                <a:cubicBezTo>
                  <a:pt x="922575" y="235839"/>
                  <a:pt x="917217" y="237327"/>
                  <a:pt x="909677" y="237327"/>
                </a:cubicBezTo>
                <a:cubicBezTo>
                  <a:pt x="898663" y="237327"/>
                  <a:pt x="884574" y="236732"/>
                  <a:pt x="867409" y="235541"/>
                </a:cubicBezTo>
                <a:cubicBezTo>
                  <a:pt x="871180" y="249630"/>
                  <a:pt x="873859" y="261834"/>
                  <a:pt x="875446" y="272153"/>
                </a:cubicBezTo>
                <a:cubicBezTo>
                  <a:pt x="895191" y="272351"/>
                  <a:pt x="911711" y="272376"/>
                  <a:pt x="925006" y="272227"/>
                </a:cubicBezTo>
                <a:cubicBezTo>
                  <a:pt x="938301" y="272078"/>
                  <a:pt x="948868" y="268432"/>
                  <a:pt x="956706" y="261288"/>
                </a:cubicBezTo>
                <a:cubicBezTo>
                  <a:pt x="964544" y="254145"/>
                  <a:pt x="969009" y="243627"/>
                  <a:pt x="970101" y="229737"/>
                </a:cubicBezTo>
                <a:cubicBezTo>
                  <a:pt x="971192" y="215846"/>
                  <a:pt x="971887" y="198830"/>
                  <a:pt x="972184" y="178689"/>
                </a:cubicBezTo>
                <a:close/>
                <a:moveTo>
                  <a:pt x="3167102" y="174819"/>
                </a:moveTo>
                <a:lnTo>
                  <a:pt x="3142396" y="201311"/>
                </a:lnTo>
                <a:cubicBezTo>
                  <a:pt x="3157874" y="214606"/>
                  <a:pt x="3174344" y="229489"/>
                  <a:pt x="3191807" y="245959"/>
                </a:cubicBezTo>
                <a:lnTo>
                  <a:pt x="3219191" y="216789"/>
                </a:lnTo>
                <a:cubicBezTo>
                  <a:pt x="3199348" y="199922"/>
                  <a:pt x="3181984" y="185932"/>
                  <a:pt x="3167102" y="174819"/>
                </a:cubicBezTo>
                <a:close/>
                <a:moveTo>
                  <a:pt x="1261804" y="173033"/>
                </a:moveTo>
                <a:cubicBezTo>
                  <a:pt x="1250493" y="188710"/>
                  <a:pt x="1237098" y="204882"/>
                  <a:pt x="1221620" y="221551"/>
                </a:cubicBezTo>
                <a:lnTo>
                  <a:pt x="1247219" y="243280"/>
                </a:lnTo>
                <a:cubicBezTo>
                  <a:pt x="1262498" y="227008"/>
                  <a:pt x="1276687" y="210736"/>
                  <a:pt x="1289784" y="194464"/>
                </a:cubicBezTo>
                <a:close/>
                <a:moveTo>
                  <a:pt x="1129049" y="171545"/>
                </a:moveTo>
                <a:lnTo>
                  <a:pt x="1103153" y="194167"/>
                </a:lnTo>
                <a:cubicBezTo>
                  <a:pt x="1115853" y="208653"/>
                  <a:pt x="1128752" y="224627"/>
                  <a:pt x="1141848" y="242090"/>
                </a:cubicBezTo>
                <a:lnTo>
                  <a:pt x="1170126" y="218277"/>
                </a:lnTo>
                <a:cubicBezTo>
                  <a:pt x="1155441" y="200418"/>
                  <a:pt x="1141749" y="184840"/>
                  <a:pt x="1129049" y="171545"/>
                </a:cubicBezTo>
                <a:close/>
                <a:moveTo>
                  <a:pt x="1432956" y="171247"/>
                </a:moveTo>
                <a:cubicBezTo>
                  <a:pt x="1403587" y="221055"/>
                  <a:pt x="1360328" y="263223"/>
                  <a:pt x="1303178" y="297751"/>
                </a:cubicBezTo>
                <a:cubicBezTo>
                  <a:pt x="1315878" y="314817"/>
                  <a:pt x="1325105" y="327914"/>
                  <a:pt x="1330860" y="337042"/>
                </a:cubicBezTo>
                <a:cubicBezTo>
                  <a:pt x="1386423" y="301125"/>
                  <a:pt x="1426606" y="261735"/>
                  <a:pt x="1451411" y="218872"/>
                </a:cubicBezTo>
                <a:cubicBezTo>
                  <a:pt x="1476612" y="263918"/>
                  <a:pt x="1516598" y="302018"/>
                  <a:pt x="1571366" y="333172"/>
                </a:cubicBezTo>
                <a:cubicBezTo>
                  <a:pt x="1578709" y="321861"/>
                  <a:pt x="1588134" y="308467"/>
                  <a:pt x="1599644" y="292989"/>
                </a:cubicBezTo>
                <a:cubicBezTo>
                  <a:pt x="1544280" y="263223"/>
                  <a:pt x="1502409" y="225421"/>
                  <a:pt x="1474033" y="179582"/>
                </a:cubicBezTo>
                <a:lnTo>
                  <a:pt x="1479093" y="171247"/>
                </a:lnTo>
                <a:close/>
                <a:moveTo>
                  <a:pt x="2431890" y="169461"/>
                </a:moveTo>
                <a:lnTo>
                  <a:pt x="2431890" y="222444"/>
                </a:lnTo>
                <a:lnTo>
                  <a:pt x="2310744" y="222444"/>
                </a:lnTo>
                <a:lnTo>
                  <a:pt x="2310744" y="261735"/>
                </a:lnTo>
                <a:lnTo>
                  <a:pt x="2431890" y="261735"/>
                </a:lnTo>
                <a:lnTo>
                  <a:pt x="2431890" y="393001"/>
                </a:lnTo>
                <a:cubicBezTo>
                  <a:pt x="2431890" y="407884"/>
                  <a:pt x="2425243" y="415325"/>
                  <a:pt x="2411947" y="415325"/>
                </a:cubicBezTo>
                <a:cubicBezTo>
                  <a:pt x="2397660" y="415325"/>
                  <a:pt x="2381785" y="414730"/>
                  <a:pt x="2364322" y="413540"/>
                </a:cubicBezTo>
                <a:cubicBezTo>
                  <a:pt x="2368887" y="429613"/>
                  <a:pt x="2372260" y="444297"/>
                  <a:pt x="2374443" y="457593"/>
                </a:cubicBezTo>
                <a:cubicBezTo>
                  <a:pt x="2406391" y="457791"/>
                  <a:pt x="2427946" y="457320"/>
                  <a:pt x="2439109" y="456179"/>
                </a:cubicBezTo>
                <a:cubicBezTo>
                  <a:pt x="2450271" y="455038"/>
                  <a:pt x="2458803" y="450325"/>
                  <a:pt x="2464707" y="442040"/>
                </a:cubicBezTo>
                <a:cubicBezTo>
                  <a:pt x="2470611" y="433755"/>
                  <a:pt x="2473562" y="421874"/>
                  <a:pt x="2473562" y="406396"/>
                </a:cubicBezTo>
                <a:lnTo>
                  <a:pt x="2473562" y="261735"/>
                </a:lnTo>
                <a:lnTo>
                  <a:pt x="2514044" y="261735"/>
                </a:lnTo>
                <a:lnTo>
                  <a:pt x="2514044" y="222444"/>
                </a:lnTo>
                <a:lnTo>
                  <a:pt x="2473562" y="222444"/>
                </a:lnTo>
                <a:lnTo>
                  <a:pt x="2473562" y="169461"/>
                </a:lnTo>
                <a:close/>
                <a:moveTo>
                  <a:pt x="1733589" y="168568"/>
                </a:moveTo>
                <a:cubicBezTo>
                  <a:pt x="1733986" y="236831"/>
                  <a:pt x="1724238" y="289020"/>
                  <a:pt x="1704344" y="325136"/>
                </a:cubicBezTo>
                <a:cubicBezTo>
                  <a:pt x="1684451" y="361251"/>
                  <a:pt x="1652230" y="392009"/>
                  <a:pt x="1607680" y="417409"/>
                </a:cubicBezTo>
                <a:cubicBezTo>
                  <a:pt x="1621571" y="434872"/>
                  <a:pt x="1631592" y="449060"/>
                  <a:pt x="1637744" y="459974"/>
                </a:cubicBezTo>
                <a:cubicBezTo>
                  <a:pt x="1695787" y="423958"/>
                  <a:pt x="1735276" y="376829"/>
                  <a:pt x="1756211" y="318587"/>
                </a:cubicBezTo>
                <a:cubicBezTo>
                  <a:pt x="1778237" y="383774"/>
                  <a:pt x="1815941" y="429911"/>
                  <a:pt x="1869320" y="456997"/>
                </a:cubicBezTo>
                <a:cubicBezTo>
                  <a:pt x="1876464" y="446679"/>
                  <a:pt x="1887874" y="432292"/>
                  <a:pt x="1903551" y="413837"/>
                </a:cubicBezTo>
                <a:cubicBezTo>
                  <a:pt x="1832212" y="384667"/>
                  <a:pt x="1789102" y="323747"/>
                  <a:pt x="1774219" y="231076"/>
                </a:cubicBezTo>
                <a:cubicBezTo>
                  <a:pt x="1776203" y="210935"/>
                  <a:pt x="1777146" y="190099"/>
                  <a:pt x="1777047" y="168568"/>
                </a:cubicBezTo>
                <a:close/>
                <a:moveTo>
                  <a:pt x="1960105" y="167675"/>
                </a:moveTo>
                <a:lnTo>
                  <a:pt x="1960105" y="202799"/>
                </a:lnTo>
                <a:lnTo>
                  <a:pt x="1920815" y="202799"/>
                </a:lnTo>
                <a:lnTo>
                  <a:pt x="1920815" y="235541"/>
                </a:lnTo>
                <a:lnTo>
                  <a:pt x="1960105" y="235541"/>
                </a:lnTo>
                <a:lnTo>
                  <a:pt x="1960105" y="258312"/>
                </a:lnTo>
                <a:lnTo>
                  <a:pt x="1917243" y="262330"/>
                </a:lnTo>
                <a:lnTo>
                  <a:pt x="1922601" y="295965"/>
                </a:lnTo>
                <a:lnTo>
                  <a:pt x="1960105" y="291054"/>
                </a:lnTo>
                <a:lnTo>
                  <a:pt x="1960105" y="301323"/>
                </a:lnTo>
                <a:cubicBezTo>
                  <a:pt x="1960105" y="313031"/>
                  <a:pt x="1955343" y="318885"/>
                  <a:pt x="1945818" y="318885"/>
                </a:cubicBezTo>
                <a:cubicBezTo>
                  <a:pt x="1934110" y="318885"/>
                  <a:pt x="1926073" y="318587"/>
                  <a:pt x="1921708" y="317992"/>
                </a:cubicBezTo>
                <a:cubicBezTo>
                  <a:pt x="1924684" y="330692"/>
                  <a:pt x="1926867" y="341904"/>
                  <a:pt x="1928256" y="351627"/>
                </a:cubicBezTo>
                <a:cubicBezTo>
                  <a:pt x="1950680" y="351329"/>
                  <a:pt x="1965463" y="349916"/>
                  <a:pt x="1972607" y="347385"/>
                </a:cubicBezTo>
                <a:cubicBezTo>
                  <a:pt x="1979751" y="344855"/>
                  <a:pt x="1985357" y="339919"/>
                  <a:pt x="1989424" y="332577"/>
                </a:cubicBezTo>
                <a:cubicBezTo>
                  <a:pt x="1993492" y="325235"/>
                  <a:pt x="1995526" y="315710"/>
                  <a:pt x="1995526" y="304002"/>
                </a:cubicBezTo>
                <a:lnTo>
                  <a:pt x="1995526" y="287036"/>
                </a:lnTo>
                <a:lnTo>
                  <a:pt x="2025292" y="284059"/>
                </a:lnTo>
                <a:cubicBezTo>
                  <a:pt x="2024895" y="277312"/>
                  <a:pt x="2024697" y="266398"/>
                  <a:pt x="2024697" y="251317"/>
                </a:cubicBezTo>
                <a:lnTo>
                  <a:pt x="1995526" y="254591"/>
                </a:lnTo>
                <a:lnTo>
                  <a:pt x="1995526" y="235541"/>
                </a:lnTo>
                <a:lnTo>
                  <a:pt x="2027078" y="235541"/>
                </a:lnTo>
                <a:lnTo>
                  <a:pt x="2027078" y="202799"/>
                </a:lnTo>
                <a:lnTo>
                  <a:pt x="1995526" y="202799"/>
                </a:lnTo>
                <a:lnTo>
                  <a:pt x="1995526" y="167675"/>
                </a:lnTo>
                <a:close/>
                <a:moveTo>
                  <a:pt x="2071726" y="167378"/>
                </a:moveTo>
                <a:cubicBezTo>
                  <a:pt x="2071627" y="181665"/>
                  <a:pt x="2071429" y="193869"/>
                  <a:pt x="2071131" y="203989"/>
                </a:cubicBezTo>
                <a:lnTo>
                  <a:pt x="2036305" y="203989"/>
                </a:lnTo>
                <a:lnTo>
                  <a:pt x="2036305" y="236732"/>
                </a:lnTo>
                <a:lnTo>
                  <a:pt x="2069494" y="236732"/>
                </a:lnTo>
                <a:cubicBezTo>
                  <a:pt x="2068700" y="243776"/>
                  <a:pt x="2067510" y="250474"/>
                  <a:pt x="2065922" y="256824"/>
                </a:cubicBezTo>
                <a:lnTo>
                  <a:pt x="2043747" y="244471"/>
                </a:lnTo>
                <a:lnTo>
                  <a:pt x="2028566" y="269772"/>
                </a:lnTo>
                <a:lnTo>
                  <a:pt x="2053718" y="286143"/>
                </a:lnTo>
                <a:cubicBezTo>
                  <a:pt x="2045185" y="300133"/>
                  <a:pt x="2033329" y="311642"/>
                  <a:pt x="2018148" y="320671"/>
                </a:cubicBezTo>
                <a:cubicBezTo>
                  <a:pt x="2026979" y="328211"/>
                  <a:pt x="2034420" y="335206"/>
                  <a:pt x="2040473" y="341656"/>
                </a:cubicBezTo>
                <a:lnTo>
                  <a:pt x="2040473" y="360557"/>
                </a:lnTo>
                <a:lnTo>
                  <a:pt x="1941651" y="360557"/>
                </a:lnTo>
                <a:lnTo>
                  <a:pt x="1941651" y="392108"/>
                </a:lnTo>
                <a:lnTo>
                  <a:pt x="2040473" y="392108"/>
                </a:lnTo>
                <a:lnTo>
                  <a:pt x="2040473" y="415921"/>
                </a:lnTo>
                <a:lnTo>
                  <a:pt x="1914862" y="415921"/>
                </a:lnTo>
                <a:lnTo>
                  <a:pt x="1914862" y="449258"/>
                </a:lnTo>
                <a:lnTo>
                  <a:pt x="2206267" y="449258"/>
                </a:lnTo>
                <a:lnTo>
                  <a:pt x="2206267" y="415921"/>
                </a:lnTo>
                <a:lnTo>
                  <a:pt x="2080359" y="415921"/>
                </a:lnTo>
                <a:lnTo>
                  <a:pt x="2080359" y="392108"/>
                </a:lnTo>
                <a:lnTo>
                  <a:pt x="2179776" y="392108"/>
                </a:lnTo>
                <a:lnTo>
                  <a:pt x="2179776" y="360557"/>
                </a:lnTo>
                <a:lnTo>
                  <a:pt x="2080359" y="360557"/>
                </a:lnTo>
                <a:lnTo>
                  <a:pt x="2080359" y="336744"/>
                </a:lnTo>
                <a:lnTo>
                  <a:pt x="2060118" y="336744"/>
                </a:lnTo>
                <a:cubicBezTo>
                  <a:pt x="2069841" y="328112"/>
                  <a:pt x="2077977" y="318339"/>
                  <a:pt x="2084526" y="307425"/>
                </a:cubicBezTo>
                <a:cubicBezTo>
                  <a:pt x="2092463" y="313081"/>
                  <a:pt x="2099706" y="318488"/>
                  <a:pt x="2106255" y="323647"/>
                </a:cubicBezTo>
                <a:lnTo>
                  <a:pt x="2127686" y="293882"/>
                </a:lnTo>
                <a:cubicBezTo>
                  <a:pt x="2118062" y="287829"/>
                  <a:pt x="2108289" y="281827"/>
                  <a:pt x="2098367" y="275874"/>
                </a:cubicBezTo>
                <a:cubicBezTo>
                  <a:pt x="2101939" y="263769"/>
                  <a:pt x="2104171" y="250722"/>
                  <a:pt x="2105064" y="236732"/>
                </a:cubicBezTo>
                <a:lnTo>
                  <a:pt x="2129769" y="236732"/>
                </a:lnTo>
                <a:cubicBezTo>
                  <a:pt x="2129769" y="274336"/>
                  <a:pt x="2130737" y="299165"/>
                  <a:pt x="2132672" y="311220"/>
                </a:cubicBezTo>
                <a:cubicBezTo>
                  <a:pt x="2134606" y="323275"/>
                  <a:pt x="2138600" y="332428"/>
                  <a:pt x="2144652" y="338679"/>
                </a:cubicBezTo>
                <a:cubicBezTo>
                  <a:pt x="2150705" y="344930"/>
                  <a:pt x="2158741" y="348055"/>
                  <a:pt x="2168762" y="348055"/>
                </a:cubicBezTo>
                <a:cubicBezTo>
                  <a:pt x="2190987" y="348055"/>
                  <a:pt x="2204084" y="324143"/>
                  <a:pt x="2208053" y="276320"/>
                </a:cubicBezTo>
                <a:cubicBezTo>
                  <a:pt x="2196544" y="273740"/>
                  <a:pt x="2187614" y="271161"/>
                  <a:pt x="2181264" y="268581"/>
                </a:cubicBezTo>
                <a:cubicBezTo>
                  <a:pt x="2178883" y="294973"/>
                  <a:pt x="2175708" y="308169"/>
                  <a:pt x="2171739" y="308169"/>
                </a:cubicBezTo>
                <a:cubicBezTo>
                  <a:pt x="2166976" y="308169"/>
                  <a:pt x="2164595" y="295072"/>
                  <a:pt x="2164595" y="268879"/>
                </a:cubicBezTo>
                <a:cubicBezTo>
                  <a:pt x="2164595" y="237129"/>
                  <a:pt x="2164794" y="215499"/>
                  <a:pt x="2165191" y="203989"/>
                </a:cubicBezTo>
                <a:lnTo>
                  <a:pt x="2106552" y="203989"/>
                </a:lnTo>
                <a:cubicBezTo>
                  <a:pt x="2106949" y="193472"/>
                  <a:pt x="2107247" y="181268"/>
                  <a:pt x="2107445" y="167378"/>
                </a:cubicBezTo>
                <a:close/>
                <a:moveTo>
                  <a:pt x="730190" y="167378"/>
                </a:moveTo>
                <a:lnTo>
                  <a:pt x="730190" y="219765"/>
                </a:lnTo>
                <a:lnTo>
                  <a:pt x="698043" y="219765"/>
                </a:lnTo>
                <a:lnTo>
                  <a:pt x="698043" y="258461"/>
                </a:lnTo>
                <a:lnTo>
                  <a:pt x="730190" y="258461"/>
                </a:lnTo>
                <a:lnTo>
                  <a:pt x="730190" y="311741"/>
                </a:lnTo>
                <a:lnTo>
                  <a:pt x="693876" y="317992"/>
                </a:lnTo>
                <a:lnTo>
                  <a:pt x="698043" y="361152"/>
                </a:lnTo>
                <a:lnTo>
                  <a:pt x="730190" y="353115"/>
                </a:lnTo>
                <a:lnTo>
                  <a:pt x="730190" y="405800"/>
                </a:lnTo>
                <a:cubicBezTo>
                  <a:pt x="730091" y="411059"/>
                  <a:pt x="729098" y="414755"/>
                  <a:pt x="727213" y="416888"/>
                </a:cubicBezTo>
                <a:cubicBezTo>
                  <a:pt x="725328" y="419021"/>
                  <a:pt x="721756" y="420088"/>
                  <a:pt x="716498" y="420088"/>
                </a:cubicBezTo>
                <a:cubicBezTo>
                  <a:pt x="710941" y="420088"/>
                  <a:pt x="704294" y="419790"/>
                  <a:pt x="696555" y="419195"/>
                </a:cubicBezTo>
                <a:cubicBezTo>
                  <a:pt x="701317" y="436459"/>
                  <a:pt x="704691" y="449953"/>
                  <a:pt x="706675" y="459676"/>
                </a:cubicBezTo>
                <a:cubicBezTo>
                  <a:pt x="733861" y="459676"/>
                  <a:pt x="750976" y="456600"/>
                  <a:pt x="758021" y="450449"/>
                </a:cubicBezTo>
                <a:cubicBezTo>
                  <a:pt x="765065" y="444297"/>
                  <a:pt x="768587" y="434574"/>
                  <a:pt x="768587" y="421279"/>
                </a:cubicBezTo>
                <a:lnTo>
                  <a:pt x="768587" y="343888"/>
                </a:lnTo>
                <a:lnTo>
                  <a:pt x="798353" y="337042"/>
                </a:lnTo>
                <a:cubicBezTo>
                  <a:pt x="798155" y="328112"/>
                  <a:pt x="798552" y="314916"/>
                  <a:pt x="799544" y="297454"/>
                </a:cubicBezTo>
                <a:cubicBezTo>
                  <a:pt x="789721" y="299736"/>
                  <a:pt x="779402" y="301968"/>
                  <a:pt x="768587" y="304151"/>
                </a:cubicBezTo>
                <a:lnTo>
                  <a:pt x="768587" y="258461"/>
                </a:lnTo>
                <a:lnTo>
                  <a:pt x="798055" y="258461"/>
                </a:lnTo>
                <a:lnTo>
                  <a:pt x="798055" y="219765"/>
                </a:lnTo>
                <a:lnTo>
                  <a:pt x="768587" y="219765"/>
                </a:lnTo>
                <a:lnTo>
                  <a:pt x="768587" y="167378"/>
                </a:lnTo>
                <a:close/>
                <a:moveTo>
                  <a:pt x="3869273" y="167080"/>
                </a:moveTo>
                <a:lnTo>
                  <a:pt x="3869273" y="186428"/>
                </a:lnTo>
                <a:lnTo>
                  <a:pt x="3744852" y="186428"/>
                </a:lnTo>
                <a:lnTo>
                  <a:pt x="3744852" y="213217"/>
                </a:lnTo>
                <a:lnTo>
                  <a:pt x="3869273" y="213217"/>
                </a:lnTo>
                <a:lnTo>
                  <a:pt x="3869273" y="226611"/>
                </a:lnTo>
                <a:lnTo>
                  <a:pt x="3770451" y="226611"/>
                </a:lnTo>
                <a:lnTo>
                  <a:pt x="3770451" y="289417"/>
                </a:lnTo>
                <a:lnTo>
                  <a:pt x="3869273" y="289417"/>
                </a:lnTo>
                <a:lnTo>
                  <a:pt x="3869273" y="303109"/>
                </a:lnTo>
                <a:lnTo>
                  <a:pt x="3761819" y="303109"/>
                </a:lnTo>
                <a:lnTo>
                  <a:pt x="3761819" y="328708"/>
                </a:lnTo>
                <a:lnTo>
                  <a:pt x="3869273" y="328708"/>
                </a:lnTo>
                <a:lnTo>
                  <a:pt x="3869273" y="342400"/>
                </a:lnTo>
                <a:lnTo>
                  <a:pt x="3742769" y="342400"/>
                </a:lnTo>
                <a:lnTo>
                  <a:pt x="3742769" y="369189"/>
                </a:lnTo>
                <a:lnTo>
                  <a:pt x="3869273" y="369189"/>
                </a:lnTo>
                <a:lnTo>
                  <a:pt x="3869273" y="383179"/>
                </a:lnTo>
                <a:lnTo>
                  <a:pt x="3761223" y="383179"/>
                </a:lnTo>
                <a:lnTo>
                  <a:pt x="3761223" y="408777"/>
                </a:lnTo>
                <a:lnTo>
                  <a:pt x="3869273" y="408777"/>
                </a:lnTo>
                <a:cubicBezTo>
                  <a:pt x="3869074" y="418501"/>
                  <a:pt x="3863716" y="423362"/>
                  <a:pt x="3853199" y="423362"/>
                </a:cubicBezTo>
                <a:cubicBezTo>
                  <a:pt x="3846452" y="423362"/>
                  <a:pt x="3833653" y="422469"/>
                  <a:pt x="3814802" y="420683"/>
                </a:cubicBezTo>
                <a:cubicBezTo>
                  <a:pt x="3817580" y="433979"/>
                  <a:pt x="3819564" y="446579"/>
                  <a:pt x="3820755" y="458486"/>
                </a:cubicBezTo>
                <a:cubicBezTo>
                  <a:pt x="3853001" y="458486"/>
                  <a:pt x="3870662" y="458461"/>
                  <a:pt x="3873737" y="458411"/>
                </a:cubicBezTo>
                <a:cubicBezTo>
                  <a:pt x="3876813" y="458362"/>
                  <a:pt x="3881849" y="456898"/>
                  <a:pt x="3888844" y="454021"/>
                </a:cubicBezTo>
                <a:cubicBezTo>
                  <a:pt x="3895838" y="451143"/>
                  <a:pt x="3901072" y="446604"/>
                  <a:pt x="3904545" y="440403"/>
                </a:cubicBezTo>
                <a:cubicBezTo>
                  <a:pt x="3908018" y="434202"/>
                  <a:pt x="3909754" y="426537"/>
                  <a:pt x="3909754" y="417409"/>
                </a:cubicBezTo>
                <a:lnTo>
                  <a:pt x="3909754" y="408777"/>
                </a:lnTo>
                <a:lnTo>
                  <a:pt x="3973452" y="408777"/>
                </a:lnTo>
                <a:lnTo>
                  <a:pt x="3973452" y="422172"/>
                </a:lnTo>
                <a:lnTo>
                  <a:pt x="4013338" y="422172"/>
                </a:lnTo>
                <a:lnTo>
                  <a:pt x="4013338" y="369189"/>
                </a:lnTo>
                <a:lnTo>
                  <a:pt x="4036555" y="369189"/>
                </a:lnTo>
                <a:lnTo>
                  <a:pt x="4036555" y="342400"/>
                </a:lnTo>
                <a:lnTo>
                  <a:pt x="4013338" y="342400"/>
                </a:lnTo>
                <a:lnTo>
                  <a:pt x="4013338" y="303109"/>
                </a:lnTo>
                <a:lnTo>
                  <a:pt x="3909754" y="303109"/>
                </a:lnTo>
                <a:lnTo>
                  <a:pt x="3909754" y="289417"/>
                </a:lnTo>
                <a:lnTo>
                  <a:pt x="4009171" y="289417"/>
                </a:lnTo>
                <a:lnTo>
                  <a:pt x="4009171" y="226611"/>
                </a:lnTo>
                <a:lnTo>
                  <a:pt x="3909754" y="226611"/>
                </a:lnTo>
                <a:lnTo>
                  <a:pt x="3909754" y="213217"/>
                </a:lnTo>
                <a:lnTo>
                  <a:pt x="4034472" y="213217"/>
                </a:lnTo>
                <a:lnTo>
                  <a:pt x="4034472" y="186428"/>
                </a:lnTo>
                <a:lnTo>
                  <a:pt x="3909754" y="186428"/>
                </a:lnTo>
                <a:lnTo>
                  <a:pt x="3909754" y="167080"/>
                </a:lnTo>
                <a:close/>
                <a:moveTo>
                  <a:pt x="2618223" y="166485"/>
                </a:moveTo>
                <a:lnTo>
                  <a:pt x="2618223" y="186130"/>
                </a:lnTo>
                <a:lnTo>
                  <a:pt x="2538749" y="186130"/>
                </a:lnTo>
                <a:lnTo>
                  <a:pt x="2538749" y="213514"/>
                </a:lnTo>
                <a:lnTo>
                  <a:pt x="2618223" y="213514"/>
                </a:lnTo>
                <a:cubicBezTo>
                  <a:pt x="2618223" y="220063"/>
                  <a:pt x="2618124" y="225619"/>
                  <a:pt x="2617926" y="230183"/>
                </a:cubicBezTo>
                <a:lnTo>
                  <a:pt x="2548869" y="230183"/>
                </a:lnTo>
                <a:lnTo>
                  <a:pt x="2537558" y="301621"/>
                </a:lnTo>
                <a:lnTo>
                  <a:pt x="2595899" y="301621"/>
                </a:lnTo>
                <a:cubicBezTo>
                  <a:pt x="2582703" y="316008"/>
                  <a:pt x="2558196" y="327616"/>
                  <a:pt x="2522378" y="336447"/>
                </a:cubicBezTo>
                <a:cubicBezTo>
                  <a:pt x="2529919" y="347758"/>
                  <a:pt x="2536070" y="358175"/>
                  <a:pt x="2540833" y="367700"/>
                </a:cubicBezTo>
                <a:cubicBezTo>
                  <a:pt x="2551251" y="364228"/>
                  <a:pt x="2560875" y="360606"/>
                  <a:pt x="2569705" y="356836"/>
                </a:cubicBezTo>
                <a:lnTo>
                  <a:pt x="2569705" y="406991"/>
                </a:lnTo>
                <a:lnTo>
                  <a:pt x="2607210" y="406991"/>
                </a:lnTo>
                <a:lnTo>
                  <a:pt x="2607210" y="354901"/>
                </a:lnTo>
                <a:lnTo>
                  <a:pt x="2739965" y="354901"/>
                </a:lnTo>
                <a:lnTo>
                  <a:pt x="2739965" y="401038"/>
                </a:lnTo>
                <a:lnTo>
                  <a:pt x="2777469" y="401038"/>
                </a:lnTo>
                <a:lnTo>
                  <a:pt x="2777469" y="346716"/>
                </a:lnTo>
                <a:cubicBezTo>
                  <a:pt x="2787391" y="346319"/>
                  <a:pt x="2794808" y="343566"/>
                  <a:pt x="2799719" y="338456"/>
                </a:cubicBezTo>
                <a:cubicBezTo>
                  <a:pt x="2804631" y="333346"/>
                  <a:pt x="2807607" y="325260"/>
                  <a:pt x="2808649" y="314197"/>
                </a:cubicBezTo>
                <a:cubicBezTo>
                  <a:pt x="2809691" y="303134"/>
                  <a:pt x="2810410" y="289814"/>
                  <a:pt x="2810807" y="274236"/>
                </a:cubicBezTo>
                <a:lnTo>
                  <a:pt x="2729249" y="274236"/>
                </a:lnTo>
                <a:lnTo>
                  <a:pt x="2729249" y="257568"/>
                </a:lnTo>
                <a:lnTo>
                  <a:pt x="2799496" y="257568"/>
                </a:lnTo>
                <a:lnTo>
                  <a:pt x="2799496" y="186130"/>
                </a:lnTo>
                <a:lnTo>
                  <a:pt x="2729249" y="186130"/>
                </a:lnTo>
                <a:lnTo>
                  <a:pt x="2729249" y="166485"/>
                </a:lnTo>
                <a:lnTo>
                  <a:pt x="2692340" y="166485"/>
                </a:lnTo>
                <a:lnTo>
                  <a:pt x="2692340" y="186130"/>
                </a:lnTo>
                <a:lnTo>
                  <a:pt x="2655133" y="186130"/>
                </a:lnTo>
                <a:lnTo>
                  <a:pt x="2655133" y="166485"/>
                </a:lnTo>
                <a:close/>
                <a:moveTo>
                  <a:pt x="1033502" y="166485"/>
                </a:moveTo>
                <a:cubicBezTo>
                  <a:pt x="1026159" y="200814"/>
                  <a:pt x="1014253" y="233160"/>
                  <a:pt x="997783" y="263521"/>
                </a:cubicBezTo>
                <a:cubicBezTo>
                  <a:pt x="1001355" y="276618"/>
                  <a:pt x="1005026" y="292493"/>
                  <a:pt x="1008796" y="311146"/>
                </a:cubicBezTo>
                <a:cubicBezTo>
                  <a:pt x="1013162" y="305093"/>
                  <a:pt x="1017379" y="298743"/>
                  <a:pt x="1021446" y="292096"/>
                </a:cubicBezTo>
                <a:lnTo>
                  <a:pt x="1029632" y="292096"/>
                </a:lnTo>
                <a:lnTo>
                  <a:pt x="1029632" y="322159"/>
                </a:lnTo>
                <a:lnTo>
                  <a:pt x="998676" y="322159"/>
                </a:lnTo>
                <a:lnTo>
                  <a:pt x="998676" y="355794"/>
                </a:lnTo>
                <a:lnTo>
                  <a:pt x="1029632" y="355794"/>
                </a:lnTo>
                <a:lnTo>
                  <a:pt x="1029632" y="404908"/>
                </a:lnTo>
                <a:cubicBezTo>
                  <a:pt x="1029632" y="415623"/>
                  <a:pt x="1026655" y="424751"/>
                  <a:pt x="1020702" y="432292"/>
                </a:cubicBezTo>
                <a:lnTo>
                  <a:pt x="1042134" y="461760"/>
                </a:lnTo>
                <a:cubicBezTo>
                  <a:pt x="1045805" y="456898"/>
                  <a:pt x="1064458" y="443900"/>
                  <a:pt x="1098093" y="422767"/>
                </a:cubicBezTo>
                <a:cubicBezTo>
                  <a:pt x="1096307" y="408678"/>
                  <a:pt x="1095216" y="395581"/>
                  <a:pt x="1094819" y="383476"/>
                </a:cubicBezTo>
                <a:cubicBezTo>
                  <a:pt x="1086087" y="389033"/>
                  <a:pt x="1077257" y="394390"/>
                  <a:pt x="1068327" y="399550"/>
                </a:cubicBezTo>
                <a:lnTo>
                  <a:pt x="1068327" y="355794"/>
                </a:lnTo>
                <a:lnTo>
                  <a:pt x="1097795" y="355794"/>
                </a:lnTo>
                <a:lnTo>
                  <a:pt x="1097795" y="322159"/>
                </a:lnTo>
                <a:lnTo>
                  <a:pt x="1068327" y="322159"/>
                </a:lnTo>
                <a:lnTo>
                  <a:pt x="1068327" y="292096"/>
                </a:lnTo>
                <a:lnTo>
                  <a:pt x="1097498" y="292096"/>
                </a:lnTo>
                <a:lnTo>
                  <a:pt x="1097498" y="258461"/>
                </a:lnTo>
                <a:lnTo>
                  <a:pt x="1039752" y="258461"/>
                </a:lnTo>
                <a:cubicBezTo>
                  <a:pt x="1043126" y="251515"/>
                  <a:pt x="1046350" y="244272"/>
                  <a:pt x="1049426" y="236732"/>
                </a:cubicBezTo>
                <a:lnTo>
                  <a:pt x="1102260" y="236732"/>
                </a:lnTo>
                <a:lnTo>
                  <a:pt x="1102260" y="203394"/>
                </a:lnTo>
                <a:lnTo>
                  <a:pt x="1061928" y="203394"/>
                </a:lnTo>
                <a:cubicBezTo>
                  <a:pt x="1065103" y="193968"/>
                  <a:pt x="1068129" y="184245"/>
                  <a:pt x="1071006" y="174224"/>
                </a:cubicBezTo>
                <a:cubicBezTo>
                  <a:pt x="1070808" y="174224"/>
                  <a:pt x="1058306" y="171644"/>
                  <a:pt x="1033502" y="166485"/>
                </a:cubicBezTo>
                <a:close/>
                <a:moveTo>
                  <a:pt x="1178460" y="166187"/>
                </a:moveTo>
                <a:lnTo>
                  <a:pt x="1178460" y="247150"/>
                </a:lnTo>
                <a:lnTo>
                  <a:pt x="1109404" y="247150"/>
                </a:lnTo>
                <a:lnTo>
                  <a:pt x="1109404" y="455211"/>
                </a:lnTo>
                <a:lnTo>
                  <a:pt x="1149290" y="455211"/>
                </a:lnTo>
                <a:lnTo>
                  <a:pt x="1149290" y="393299"/>
                </a:lnTo>
                <a:lnTo>
                  <a:pt x="1243052" y="393299"/>
                </a:lnTo>
                <a:lnTo>
                  <a:pt x="1243052" y="399847"/>
                </a:lnTo>
                <a:cubicBezTo>
                  <a:pt x="1243052" y="410563"/>
                  <a:pt x="1237297" y="415921"/>
                  <a:pt x="1225787" y="415921"/>
                </a:cubicBezTo>
                <a:cubicBezTo>
                  <a:pt x="1213484" y="415921"/>
                  <a:pt x="1200884" y="415623"/>
                  <a:pt x="1187985" y="415028"/>
                </a:cubicBezTo>
                <a:cubicBezTo>
                  <a:pt x="1192351" y="428720"/>
                  <a:pt x="1195724" y="442015"/>
                  <a:pt x="1198105" y="454914"/>
                </a:cubicBezTo>
                <a:cubicBezTo>
                  <a:pt x="1221422" y="454914"/>
                  <a:pt x="1238661" y="454591"/>
                  <a:pt x="1249823" y="453946"/>
                </a:cubicBezTo>
                <a:cubicBezTo>
                  <a:pt x="1260985" y="453301"/>
                  <a:pt x="1269295" y="449457"/>
                  <a:pt x="1274752" y="442412"/>
                </a:cubicBezTo>
                <a:cubicBezTo>
                  <a:pt x="1280209" y="435368"/>
                  <a:pt x="1282937" y="425148"/>
                  <a:pt x="1282937" y="411754"/>
                </a:cubicBezTo>
                <a:lnTo>
                  <a:pt x="1282937" y="247150"/>
                </a:lnTo>
                <a:lnTo>
                  <a:pt x="1217751" y="247150"/>
                </a:lnTo>
                <a:lnTo>
                  <a:pt x="1217751" y="166187"/>
                </a:lnTo>
                <a:close/>
                <a:moveTo>
                  <a:pt x="3332003" y="165592"/>
                </a:moveTo>
                <a:lnTo>
                  <a:pt x="3289438" y="177200"/>
                </a:lnTo>
                <a:cubicBezTo>
                  <a:pt x="3295987" y="189702"/>
                  <a:pt x="3302039" y="201608"/>
                  <a:pt x="3307595" y="212919"/>
                </a:cubicBezTo>
                <a:lnTo>
                  <a:pt x="3223954" y="212919"/>
                </a:lnTo>
                <a:lnTo>
                  <a:pt x="3223954" y="252508"/>
                </a:lnTo>
                <a:lnTo>
                  <a:pt x="3301940" y="252508"/>
                </a:lnTo>
                <a:lnTo>
                  <a:pt x="3301940" y="302811"/>
                </a:lnTo>
                <a:lnTo>
                  <a:pt x="3232884" y="302811"/>
                </a:lnTo>
                <a:lnTo>
                  <a:pt x="3232884" y="342400"/>
                </a:lnTo>
                <a:lnTo>
                  <a:pt x="3301940" y="342400"/>
                </a:lnTo>
                <a:lnTo>
                  <a:pt x="3301940" y="407884"/>
                </a:lnTo>
                <a:lnTo>
                  <a:pt x="3209666" y="407884"/>
                </a:lnTo>
                <a:lnTo>
                  <a:pt x="3209666" y="447472"/>
                </a:lnTo>
                <a:lnTo>
                  <a:pt x="3428741" y="447472"/>
                </a:lnTo>
                <a:lnTo>
                  <a:pt x="3428741" y="407884"/>
                </a:lnTo>
                <a:lnTo>
                  <a:pt x="3344802" y="407884"/>
                </a:lnTo>
                <a:lnTo>
                  <a:pt x="3344802" y="342400"/>
                </a:lnTo>
                <a:lnTo>
                  <a:pt x="3409691" y="342400"/>
                </a:lnTo>
                <a:lnTo>
                  <a:pt x="3409691" y="302811"/>
                </a:lnTo>
                <a:lnTo>
                  <a:pt x="3344802" y="302811"/>
                </a:lnTo>
                <a:lnTo>
                  <a:pt x="3344802" y="252508"/>
                </a:lnTo>
                <a:lnTo>
                  <a:pt x="3418026" y="252508"/>
                </a:lnTo>
                <a:lnTo>
                  <a:pt x="3418026" y="212919"/>
                </a:lnTo>
                <a:lnTo>
                  <a:pt x="3351351" y="212919"/>
                </a:lnTo>
                <a:cubicBezTo>
                  <a:pt x="3347580" y="202104"/>
                  <a:pt x="3341131" y="186329"/>
                  <a:pt x="3332003" y="165592"/>
                </a:cubicBezTo>
                <a:close/>
                <a:moveTo>
                  <a:pt x="3605252" y="165294"/>
                </a:moveTo>
                <a:lnTo>
                  <a:pt x="3554650" y="169759"/>
                </a:lnTo>
                <a:lnTo>
                  <a:pt x="3562389" y="187321"/>
                </a:lnTo>
                <a:lnTo>
                  <a:pt x="3455530" y="187321"/>
                </a:lnTo>
                <a:lnTo>
                  <a:pt x="3455530" y="212919"/>
                </a:lnTo>
                <a:lnTo>
                  <a:pt x="3522354" y="212919"/>
                </a:lnTo>
                <a:lnTo>
                  <a:pt x="3498988" y="221551"/>
                </a:lnTo>
                <a:cubicBezTo>
                  <a:pt x="3502064" y="225123"/>
                  <a:pt x="3505586" y="229687"/>
                  <a:pt x="3509555" y="235243"/>
                </a:cubicBezTo>
                <a:lnTo>
                  <a:pt x="3440648" y="235243"/>
                </a:lnTo>
                <a:lnTo>
                  <a:pt x="3440648" y="262033"/>
                </a:lnTo>
                <a:lnTo>
                  <a:pt x="3729374" y="262033"/>
                </a:lnTo>
                <a:lnTo>
                  <a:pt x="3729374" y="235243"/>
                </a:lnTo>
                <a:lnTo>
                  <a:pt x="3657490" y="235243"/>
                </a:lnTo>
                <a:lnTo>
                  <a:pt x="3668652" y="222444"/>
                </a:lnTo>
                <a:lnTo>
                  <a:pt x="3641714" y="212919"/>
                </a:lnTo>
                <a:lnTo>
                  <a:pt x="3712408" y="212919"/>
                </a:lnTo>
                <a:lnTo>
                  <a:pt x="3712408" y="187321"/>
                </a:lnTo>
                <a:lnTo>
                  <a:pt x="3613884" y="187321"/>
                </a:lnTo>
                <a:cubicBezTo>
                  <a:pt x="3610808" y="178589"/>
                  <a:pt x="3607930" y="171247"/>
                  <a:pt x="3605252" y="165294"/>
                </a:cubicBezTo>
                <a:close/>
                <a:moveTo>
                  <a:pt x="2278597" y="165294"/>
                </a:moveTo>
                <a:cubicBezTo>
                  <a:pt x="2265302" y="207958"/>
                  <a:pt x="2244962" y="250225"/>
                  <a:pt x="2217578" y="292096"/>
                </a:cubicBezTo>
                <a:cubicBezTo>
                  <a:pt x="2223730" y="315908"/>
                  <a:pt x="2228194" y="333966"/>
                  <a:pt x="2230973" y="346269"/>
                </a:cubicBezTo>
                <a:cubicBezTo>
                  <a:pt x="2239704" y="334363"/>
                  <a:pt x="2248038" y="322010"/>
                  <a:pt x="2255976" y="309211"/>
                </a:cubicBezTo>
                <a:lnTo>
                  <a:pt x="2255976" y="459974"/>
                </a:lnTo>
                <a:lnTo>
                  <a:pt x="2297052" y="459974"/>
                </a:lnTo>
                <a:lnTo>
                  <a:pt x="2297052" y="230034"/>
                </a:lnTo>
                <a:cubicBezTo>
                  <a:pt x="2304593" y="212473"/>
                  <a:pt x="2311538" y="194266"/>
                  <a:pt x="2317888" y="175414"/>
                </a:cubicBezTo>
                <a:close/>
                <a:moveTo>
                  <a:pt x="0" y="0"/>
                </a:moveTo>
                <a:lnTo>
                  <a:pt x="5066748" y="0"/>
                </a:lnTo>
                <a:lnTo>
                  <a:pt x="5066748" y="596348"/>
                </a:lnTo>
                <a:lnTo>
                  <a:pt x="0" y="59634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任意多边形: 形状 9"/>
          <p:cNvSpPr/>
          <p:nvPr/>
        </p:nvSpPr>
        <p:spPr>
          <a:xfrm>
            <a:off x="5073371" y="4228808"/>
            <a:ext cx="1816653" cy="689472"/>
          </a:xfrm>
          <a:custGeom>
            <a:avLst/>
            <a:gdLst/>
            <a:ahLst/>
            <a:cxnLst/>
            <a:rect l="l" t="t" r="r" b="b"/>
            <a:pathLst>
              <a:path w="1802295" h="689471">
                <a:moveTo>
                  <a:pt x="904323" y="455353"/>
                </a:moveTo>
                <a:lnTo>
                  <a:pt x="904323" y="489881"/>
                </a:lnTo>
                <a:lnTo>
                  <a:pt x="1189180" y="489881"/>
                </a:lnTo>
                <a:lnTo>
                  <a:pt x="1189180" y="455353"/>
                </a:lnTo>
                <a:close/>
                <a:moveTo>
                  <a:pt x="803715" y="436005"/>
                </a:moveTo>
                <a:lnTo>
                  <a:pt x="787047" y="463985"/>
                </a:lnTo>
                <a:cubicBezTo>
                  <a:pt x="818797" y="475891"/>
                  <a:pt x="846578" y="486904"/>
                  <a:pt x="870390" y="497025"/>
                </a:cubicBezTo>
                <a:lnTo>
                  <a:pt x="887952" y="465771"/>
                </a:lnTo>
                <a:cubicBezTo>
                  <a:pt x="856797" y="454460"/>
                  <a:pt x="828718" y="444538"/>
                  <a:pt x="803715" y="436005"/>
                </a:cubicBezTo>
                <a:close/>
                <a:moveTo>
                  <a:pt x="595058" y="403263"/>
                </a:moveTo>
                <a:lnTo>
                  <a:pt x="595058" y="435112"/>
                </a:lnTo>
                <a:lnTo>
                  <a:pt x="670812" y="435112"/>
                </a:lnTo>
                <a:cubicBezTo>
                  <a:pt x="636879" y="450293"/>
                  <a:pt x="611231" y="460413"/>
                  <a:pt x="593868" y="465473"/>
                </a:cubicBezTo>
                <a:cubicBezTo>
                  <a:pt x="600813" y="474998"/>
                  <a:pt x="607858" y="485912"/>
                  <a:pt x="615001" y="498215"/>
                </a:cubicBezTo>
                <a:lnTo>
                  <a:pt x="696857" y="460711"/>
                </a:lnTo>
                <a:lnTo>
                  <a:pt x="677807" y="435112"/>
                </a:lnTo>
                <a:lnTo>
                  <a:pt x="727515" y="435112"/>
                </a:lnTo>
                <a:lnTo>
                  <a:pt x="727515" y="454162"/>
                </a:lnTo>
                <a:cubicBezTo>
                  <a:pt x="727515" y="462695"/>
                  <a:pt x="724043" y="466961"/>
                  <a:pt x="717097" y="466961"/>
                </a:cubicBezTo>
                <a:cubicBezTo>
                  <a:pt x="708168" y="466961"/>
                  <a:pt x="698147" y="466664"/>
                  <a:pt x="687034" y="466069"/>
                </a:cubicBezTo>
                <a:cubicBezTo>
                  <a:pt x="689614" y="475197"/>
                  <a:pt x="692194" y="486309"/>
                  <a:pt x="694773" y="499406"/>
                </a:cubicBezTo>
                <a:cubicBezTo>
                  <a:pt x="712930" y="499406"/>
                  <a:pt x="727168" y="499108"/>
                  <a:pt x="737487" y="498513"/>
                </a:cubicBezTo>
                <a:cubicBezTo>
                  <a:pt x="747806" y="497918"/>
                  <a:pt x="755421" y="494991"/>
                  <a:pt x="760332" y="489732"/>
                </a:cubicBezTo>
                <a:cubicBezTo>
                  <a:pt x="765243" y="484474"/>
                  <a:pt x="767699" y="476883"/>
                  <a:pt x="767699" y="466961"/>
                </a:cubicBezTo>
                <a:lnTo>
                  <a:pt x="767699" y="435112"/>
                </a:lnTo>
                <a:lnTo>
                  <a:pt x="890929" y="435112"/>
                </a:lnTo>
                <a:lnTo>
                  <a:pt x="890929" y="403263"/>
                </a:lnTo>
                <a:close/>
                <a:moveTo>
                  <a:pt x="1272226" y="394631"/>
                </a:moveTo>
                <a:cubicBezTo>
                  <a:pt x="1248017" y="397806"/>
                  <a:pt x="1224998" y="400386"/>
                  <a:pt x="1203170" y="402370"/>
                </a:cubicBezTo>
                <a:lnTo>
                  <a:pt x="1207933" y="439875"/>
                </a:lnTo>
                <a:cubicBezTo>
                  <a:pt x="1228967" y="436303"/>
                  <a:pt x="1250597" y="433128"/>
                  <a:pt x="1272822" y="430350"/>
                </a:cubicBezTo>
                <a:cubicBezTo>
                  <a:pt x="1272623" y="419039"/>
                  <a:pt x="1272425" y="407133"/>
                  <a:pt x="1272226" y="394631"/>
                </a:cubicBezTo>
                <a:close/>
                <a:moveTo>
                  <a:pt x="975761" y="390464"/>
                </a:moveTo>
                <a:lnTo>
                  <a:pt x="1118040" y="390464"/>
                </a:lnTo>
                <a:lnTo>
                  <a:pt x="1118040" y="409216"/>
                </a:lnTo>
                <a:lnTo>
                  <a:pt x="975761" y="409216"/>
                </a:lnTo>
                <a:close/>
                <a:moveTo>
                  <a:pt x="414381" y="363675"/>
                </a:moveTo>
                <a:lnTo>
                  <a:pt x="504869" y="363675"/>
                </a:lnTo>
                <a:cubicBezTo>
                  <a:pt x="493359" y="379947"/>
                  <a:pt x="477286" y="395425"/>
                  <a:pt x="456648" y="410109"/>
                </a:cubicBezTo>
                <a:cubicBezTo>
                  <a:pt x="439583" y="396814"/>
                  <a:pt x="425494" y="381336"/>
                  <a:pt x="414381" y="363675"/>
                </a:cubicBezTo>
                <a:close/>
                <a:moveTo>
                  <a:pt x="616192" y="358912"/>
                </a:moveTo>
                <a:lnTo>
                  <a:pt x="616192" y="388380"/>
                </a:lnTo>
                <a:lnTo>
                  <a:pt x="869795" y="388380"/>
                </a:lnTo>
                <a:lnTo>
                  <a:pt x="869795" y="358912"/>
                </a:lnTo>
                <a:close/>
                <a:moveTo>
                  <a:pt x="1354975" y="356829"/>
                </a:moveTo>
                <a:lnTo>
                  <a:pt x="1324614" y="368140"/>
                </a:lnTo>
                <a:cubicBezTo>
                  <a:pt x="1335925" y="398501"/>
                  <a:pt x="1344656" y="425091"/>
                  <a:pt x="1350808" y="447911"/>
                </a:cubicBezTo>
                <a:lnTo>
                  <a:pt x="1383252" y="436303"/>
                </a:lnTo>
                <a:cubicBezTo>
                  <a:pt x="1374124" y="407926"/>
                  <a:pt x="1364698" y="381435"/>
                  <a:pt x="1354975" y="356829"/>
                </a:cubicBezTo>
                <a:close/>
                <a:moveTo>
                  <a:pt x="1449629" y="350578"/>
                </a:moveTo>
                <a:cubicBezTo>
                  <a:pt x="1443676" y="383915"/>
                  <a:pt x="1434846" y="418642"/>
                  <a:pt x="1423138" y="454758"/>
                </a:cubicBezTo>
                <a:lnTo>
                  <a:pt x="1321340" y="454758"/>
                </a:lnTo>
                <a:lnTo>
                  <a:pt x="1321340" y="490476"/>
                </a:lnTo>
                <a:lnTo>
                  <a:pt x="1495468" y="490476"/>
                </a:lnTo>
                <a:lnTo>
                  <a:pt x="1495468" y="454758"/>
                </a:lnTo>
                <a:lnTo>
                  <a:pt x="1458559" y="454758"/>
                </a:lnTo>
                <a:cubicBezTo>
                  <a:pt x="1469275" y="422214"/>
                  <a:pt x="1478601" y="390662"/>
                  <a:pt x="1486539" y="360103"/>
                </a:cubicBezTo>
                <a:close/>
                <a:moveTo>
                  <a:pt x="1410339" y="344625"/>
                </a:moveTo>
                <a:lnTo>
                  <a:pt x="1378787" y="351769"/>
                </a:lnTo>
                <a:cubicBezTo>
                  <a:pt x="1385931" y="380740"/>
                  <a:pt x="1391487" y="407629"/>
                  <a:pt x="1395456" y="432433"/>
                </a:cubicBezTo>
                <a:lnTo>
                  <a:pt x="1428496" y="424397"/>
                </a:lnTo>
                <a:cubicBezTo>
                  <a:pt x="1423336" y="398004"/>
                  <a:pt x="1417284" y="371414"/>
                  <a:pt x="1410339" y="344625"/>
                </a:cubicBezTo>
                <a:close/>
                <a:moveTo>
                  <a:pt x="975761" y="344029"/>
                </a:moveTo>
                <a:lnTo>
                  <a:pt x="1118040" y="344029"/>
                </a:lnTo>
                <a:lnTo>
                  <a:pt x="1118040" y="362782"/>
                </a:lnTo>
                <a:lnTo>
                  <a:pt x="975761" y="362782"/>
                </a:lnTo>
                <a:close/>
                <a:moveTo>
                  <a:pt x="799548" y="295512"/>
                </a:moveTo>
                <a:lnTo>
                  <a:pt x="834969" y="295512"/>
                </a:lnTo>
                <a:lnTo>
                  <a:pt x="834969" y="316050"/>
                </a:lnTo>
                <a:lnTo>
                  <a:pt x="799548" y="316050"/>
                </a:lnTo>
                <a:close/>
                <a:moveTo>
                  <a:pt x="725432" y="295512"/>
                </a:moveTo>
                <a:lnTo>
                  <a:pt x="760853" y="295512"/>
                </a:lnTo>
                <a:lnTo>
                  <a:pt x="760853" y="316050"/>
                </a:lnTo>
                <a:lnTo>
                  <a:pt x="725432" y="316050"/>
                </a:lnTo>
                <a:close/>
                <a:moveTo>
                  <a:pt x="651613" y="295512"/>
                </a:moveTo>
                <a:lnTo>
                  <a:pt x="686736" y="295512"/>
                </a:lnTo>
                <a:lnTo>
                  <a:pt x="686736" y="316050"/>
                </a:lnTo>
                <a:lnTo>
                  <a:pt x="651613" y="316050"/>
                </a:lnTo>
                <a:close/>
                <a:moveTo>
                  <a:pt x="1066248" y="270657"/>
                </a:moveTo>
                <a:cubicBezTo>
                  <a:pt x="1080536" y="287128"/>
                  <a:pt x="1099734" y="301564"/>
                  <a:pt x="1123845" y="313966"/>
                </a:cubicBezTo>
                <a:lnTo>
                  <a:pt x="970254" y="313966"/>
                </a:lnTo>
                <a:cubicBezTo>
                  <a:pt x="993471" y="300969"/>
                  <a:pt x="1012670" y="286979"/>
                  <a:pt x="1027851" y="271997"/>
                </a:cubicBezTo>
                <a:lnTo>
                  <a:pt x="1027851" y="307715"/>
                </a:lnTo>
                <a:lnTo>
                  <a:pt x="1066248" y="307715"/>
                </a:lnTo>
                <a:close/>
                <a:moveTo>
                  <a:pt x="1404386" y="253244"/>
                </a:moveTo>
                <a:cubicBezTo>
                  <a:pt x="1415895" y="268722"/>
                  <a:pt x="1428793" y="284002"/>
                  <a:pt x="1443081" y="299083"/>
                </a:cubicBezTo>
                <a:lnTo>
                  <a:pt x="1368369" y="299083"/>
                </a:lnTo>
                <a:cubicBezTo>
                  <a:pt x="1383252" y="282811"/>
                  <a:pt x="1395258" y="267532"/>
                  <a:pt x="1404386" y="253244"/>
                </a:cubicBezTo>
                <a:close/>
                <a:moveTo>
                  <a:pt x="725432" y="248482"/>
                </a:moveTo>
                <a:lnTo>
                  <a:pt x="760853" y="248482"/>
                </a:lnTo>
                <a:lnTo>
                  <a:pt x="760853" y="266937"/>
                </a:lnTo>
                <a:lnTo>
                  <a:pt x="725432" y="266937"/>
                </a:lnTo>
                <a:close/>
                <a:moveTo>
                  <a:pt x="1209123" y="222586"/>
                </a:moveTo>
                <a:lnTo>
                  <a:pt x="1209123" y="258304"/>
                </a:lnTo>
                <a:lnTo>
                  <a:pt x="1274012" y="258304"/>
                </a:lnTo>
                <a:lnTo>
                  <a:pt x="1267166" y="341648"/>
                </a:lnTo>
                <a:lnTo>
                  <a:pt x="1245735" y="341648"/>
                </a:lnTo>
                <a:lnTo>
                  <a:pt x="1253772" y="267234"/>
                </a:lnTo>
                <a:lnTo>
                  <a:pt x="1218648" y="267234"/>
                </a:lnTo>
                <a:lnTo>
                  <a:pt x="1208230" y="377367"/>
                </a:lnTo>
                <a:lnTo>
                  <a:pt x="1283537" y="377367"/>
                </a:lnTo>
                <a:cubicBezTo>
                  <a:pt x="1282545" y="407529"/>
                  <a:pt x="1281454" y="429159"/>
                  <a:pt x="1280263" y="442256"/>
                </a:cubicBezTo>
                <a:cubicBezTo>
                  <a:pt x="1279469" y="451781"/>
                  <a:pt x="1274012" y="456544"/>
                  <a:pt x="1263892" y="456544"/>
                </a:cubicBezTo>
                <a:cubicBezTo>
                  <a:pt x="1249803" y="456147"/>
                  <a:pt x="1236607" y="455254"/>
                  <a:pt x="1224304" y="453865"/>
                </a:cubicBezTo>
                <a:cubicBezTo>
                  <a:pt x="1226486" y="466168"/>
                  <a:pt x="1228471" y="479562"/>
                  <a:pt x="1230257" y="494048"/>
                </a:cubicBezTo>
                <a:cubicBezTo>
                  <a:pt x="1260022" y="494048"/>
                  <a:pt x="1278973" y="493453"/>
                  <a:pt x="1287109" y="492262"/>
                </a:cubicBezTo>
                <a:cubicBezTo>
                  <a:pt x="1303976" y="488492"/>
                  <a:pt x="1313104" y="474601"/>
                  <a:pt x="1314493" y="450590"/>
                </a:cubicBezTo>
                <a:cubicBezTo>
                  <a:pt x="1316081" y="435112"/>
                  <a:pt x="1317867" y="398798"/>
                  <a:pt x="1319851" y="341648"/>
                </a:cubicBezTo>
                <a:lnTo>
                  <a:pt x="1302587" y="341648"/>
                </a:lnTo>
                <a:lnTo>
                  <a:pt x="1312410" y="222586"/>
                </a:lnTo>
                <a:close/>
                <a:moveTo>
                  <a:pt x="602797" y="217526"/>
                </a:moveTo>
                <a:lnTo>
                  <a:pt x="602797" y="248482"/>
                </a:lnTo>
                <a:lnTo>
                  <a:pt x="686736" y="248482"/>
                </a:lnTo>
                <a:lnTo>
                  <a:pt x="686736" y="266937"/>
                </a:lnTo>
                <a:lnTo>
                  <a:pt x="613215" y="266937"/>
                </a:lnTo>
                <a:lnTo>
                  <a:pt x="613215" y="344625"/>
                </a:lnTo>
                <a:lnTo>
                  <a:pt x="873367" y="344625"/>
                </a:lnTo>
                <a:lnTo>
                  <a:pt x="873367" y="266937"/>
                </a:lnTo>
                <a:lnTo>
                  <a:pt x="799548" y="266937"/>
                </a:lnTo>
                <a:lnTo>
                  <a:pt x="799548" y="248482"/>
                </a:lnTo>
                <a:lnTo>
                  <a:pt x="882892" y="248482"/>
                </a:lnTo>
                <a:lnTo>
                  <a:pt x="882892" y="217526"/>
                </a:lnTo>
                <a:close/>
                <a:moveTo>
                  <a:pt x="1386526" y="208894"/>
                </a:moveTo>
                <a:cubicBezTo>
                  <a:pt x="1367080" y="245208"/>
                  <a:pt x="1341283" y="275172"/>
                  <a:pt x="1309136" y="298786"/>
                </a:cubicBezTo>
                <a:cubicBezTo>
                  <a:pt x="1316279" y="311486"/>
                  <a:pt x="1322729" y="323987"/>
                  <a:pt x="1328483" y="336290"/>
                </a:cubicBezTo>
                <a:cubicBezTo>
                  <a:pt x="1336024" y="330139"/>
                  <a:pt x="1343267" y="323888"/>
                  <a:pt x="1350212" y="317538"/>
                </a:cubicBezTo>
                <a:lnTo>
                  <a:pt x="1350212" y="334207"/>
                </a:lnTo>
                <a:lnTo>
                  <a:pt x="1463619" y="334207"/>
                </a:lnTo>
                <a:lnTo>
                  <a:pt x="1463619" y="318133"/>
                </a:lnTo>
                <a:cubicBezTo>
                  <a:pt x="1469771" y="323094"/>
                  <a:pt x="1476220" y="327758"/>
                  <a:pt x="1482967" y="332123"/>
                </a:cubicBezTo>
                <a:cubicBezTo>
                  <a:pt x="1489714" y="318629"/>
                  <a:pt x="1496560" y="306326"/>
                  <a:pt x="1503505" y="295214"/>
                </a:cubicBezTo>
                <a:cubicBezTo>
                  <a:pt x="1474533" y="278744"/>
                  <a:pt x="1448439" y="253542"/>
                  <a:pt x="1425222" y="219609"/>
                </a:cubicBezTo>
                <a:lnTo>
                  <a:pt x="1431770" y="208894"/>
                </a:lnTo>
                <a:close/>
                <a:moveTo>
                  <a:pt x="400987" y="206215"/>
                </a:moveTo>
                <a:cubicBezTo>
                  <a:pt x="396422" y="228638"/>
                  <a:pt x="391858" y="248283"/>
                  <a:pt x="387294" y="265151"/>
                </a:cubicBezTo>
                <a:lnTo>
                  <a:pt x="344432" y="265151"/>
                </a:lnTo>
                <a:cubicBezTo>
                  <a:pt x="349591" y="246894"/>
                  <a:pt x="353659" y="231615"/>
                  <a:pt x="356636" y="219312"/>
                </a:cubicBezTo>
                <a:lnTo>
                  <a:pt x="315857" y="214847"/>
                </a:lnTo>
                <a:cubicBezTo>
                  <a:pt x="311491" y="232706"/>
                  <a:pt x="306530" y="249772"/>
                  <a:pt x="300974" y="266044"/>
                </a:cubicBezTo>
                <a:lnTo>
                  <a:pt x="300974" y="301762"/>
                </a:lnTo>
                <a:lnTo>
                  <a:pt x="375686" y="301762"/>
                </a:lnTo>
                <a:cubicBezTo>
                  <a:pt x="356636" y="349784"/>
                  <a:pt x="327763" y="391952"/>
                  <a:pt x="289068" y="428266"/>
                </a:cubicBezTo>
                <a:cubicBezTo>
                  <a:pt x="293632" y="442752"/>
                  <a:pt x="297997" y="459322"/>
                  <a:pt x="302165" y="477975"/>
                </a:cubicBezTo>
                <a:cubicBezTo>
                  <a:pt x="331930" y="452376"/>
                  <a:pt x="358322" y="421222"/>
                  <a:pt x="381341" y="384511"/>
                </a:cubicBezTo>
                <a:cubicBezTo>
                  <a:pt x="393049" y="401973"/>
                  <a:pt x="406146" y="417451"/>
                  <a:pt x="420632" y="430945"/>
                </a:cubicBezTo>
                <a:cubicBezTo>
                  <a:pt x="394041" y="443248"/>
                  <a:pt x="364176" y="454063"/>
                  <a:pt x="331037" y="463390"/>
                </a:cubicBezTo>
                <a:cubicBezTo>
                  <a:pt x="338975" y="475891"/>
                  <a:pt x="346515" y="488690"/>
                  <a:pt x="353659" y="501787"/>
                </a:cubicBezTo>
                <a:cubicBezTo>
                  <a:pt x="393545" y="489683"/>
                  <a:pt x="428073" y="475097"/>
                  <a:pt x="457244" y="458032"/>
                </a:cubicBezTo>
                <a:cubicBezTo>
                  <a:pt x="485620" y="476090"/>
                  <a:pt x="520049" y="489683"/>
                  <a:pt x="560530" y="498811"/>
                </a:cubicBezTo>
                <a:cubicBezTo>
                  <a:pt x="568666" y="484126"/>
                  <a:pt x="577100" y="469640"/>
                  <a:pt x="585831" y="455353"/>
                </a:cubicBezTo>
                <a:cubicBezTo>
                  <a:pt x="547930" y="449598"/>
                  <a:pt x="517668" y="441661"/>
                  <a:pt x="495046" y="431540"/>
                </a:cubicBezTo>
                <a:cubicBezTo>
                  <a:pt x="519454" y="411697"/>
                  <a:pt x="539297" y="388579"/>
                  <a:pt x="554577" y="362187"/>
                </a:cubicBezTo>
                <a:lnTo>
                  <a:pt x="554577" y="329147"/>
                </a:lnTo>
                <a:lnTo>
                  <a:pt x="409916" y="329147"/>
                </a:lnTo>
                <a:cubicBezTo>
                  <a:pt x="413885" y="319225"/>
                  <a:pt x="417358" y="310097"/>
                  <a:pt x="420334" y="301762"/>
                </a:cubicBezTo>
                <a:lnTo>
                  <a:pt x="584938" y="301762"/>
                </a:lnTo>
                <a:lnTo>
                  <a:pt x="584938" y="265151"/>
                </a:lnTo>
                <a:lnTo>
                  <a:pt x="534634" y="265151"/>
                </a:lnTo>
                <a:lnTo>
                  <a:pt x="553386" y="246101"/>
                </a:lnTo>
                <a:cubicBezTo>
                  <a:pt x="540686" y="234591"/>
                  <a:pt x="525208" y="221792"/>
                  <a:pt x="506952" y="207703"/>
                </a:cubicBezTo>
                <a:lnTo>
                  <a:pt x="480758" y="232408"/>
                </a:lnTo>
                <a:cubicBezTo>
                  <a:pt x="492466" y="243322"/>
                  <a:pt x="503876" y="254237"/>
                  <a:pt x="514989" y="265151"/>
                </a:cubicBezTo>
                <a:lnTo>
                  <a:pt x="431645" y="265151"/>
                </a:lnTo>
                <a:lnTo>
                  <a:pt x="444147" y="209787"/>
                </a:lnTo>
                <a:close/>
                <a:moveTo>
                  <a:pt x="1027851" y="205917"/>
                </a:moveTo>
                <a:lnTo>
                  <a:pt x="1027851" y="231515"/>
                </a:lnTo>
                <a:lnTo>
                  <a:pt x="910276" y="231515"/>
                </a:lnTo>
                <a:lnTo>
                  <a:pt x="910276" y="261579"/>
                </a:lnTo>
                <a:lnTo>
                  <a:pt x="995257" y="261579"/>
                </a:lnTo>
                <a:cubicBezTo>
                  <a:pt x="970056" y="280232"/>
                  <a:pt x="937958" y="295015"/>
                  <a:pt x="898965" y="305929"/>
                </a:cubicBezTo>
                <a:cubicBezTo>
                  <a:pt x="904323" y="317042"/>
                  <a:pt x="908887" y="328651"/>
                  <a:pt x="912658" y="340755"/>
                </a:cubicBezTo>
                <a:cubicBezTo>
                  <a:pt x="920893" y="337580"/>
                  <a:pt x="928830" y="334256"/>
                  <a:pt x="936470" y="330784"/>
                </a:cubicBezTo>
                <a:lnTo>
                  <a:pt x="936470" y="439279"/>
                </a:lnTo>
                <a:lnTo>
                  <a:pt x="1157331" y="439279"/>
                </a:lnTo>
                <a:lnTo>
                  <a:pt x="1157331" y="328700"/>
                </a:lnTo>
                <a:cubicBezTo>
                  <a:pt x="1164971" y="331578"/>
                  <a:pt x="1173008" y="334306"/>
                  <a:pt x="1181441" y="336886"/>
                </a:cubicBezTo>
                <a:cubicBezTo>
                  <a:pt x="1185807" y="322995"/>
                  <a:pt x="1190172" y="310791"/>
                  <a:pt x="1194538" y="300274"/>
                </a:cubicBezTo>
                <a:cubicBezTo>
                  <a:pt x="1152568" y="292535"/>
                  <a:pt x="1119330" y="279637"/>
                  <a:pt x="1094823" y="261579"/>
                </a:cubicBezTo>
                <a:lnTo>
                  <a:pt x="1184120" y="261579"/>
                </a:lnTo>
                <a:lnTo>
                  <a:pt x="1184120" y="231515"/>
                </a:lnTo>
                <a:lnTo>
                  <a:pt x="1066248" y="231515"/>
                </a:lnTo>
                <a:lnTo>
                  <a:pt x="1066248" y="205917"/>
                </a:lnTo>
                <a:close/>
                <a:moveTo>
                  <a:pt x="0" y="0"/>
                </a:moveTo>
                <a:lnTo>
                  <a:pt x="1802295" y="0"/>
                </a:lnTo>
                <a:lnTo>
                  <a:pt x="1802295" y="689471"/>
                </a:lnTo>
                <a:lnTo>
                  <a:pt x="0" y="689471"/>
                </a:lnTo>
                <a:close/>
              </a:path>
            </a:pathLst>
          </a:custGeom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70999" y="1171135"/>
            <a:ext cx="4866908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en-US" altLang="zh-CN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材 料</a:t>
            </a:r>
            <a:r>
              <a:rPr lang="en-US" altLang="zh-CN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&amp;</a:t>
            </a:r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化学品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0438" y="1976125"/>
            <a:ext cx="10946422" cy="3869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algn="l" fontAlgn="auto">
              <a:lnSpc>
                <a:spcPts val="24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marL="457200" indent="-457200" algn="l" fontAlgn="auto">
              <a:lnSpc>
                <a:spcPts val="24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>
              <a:lnSpc>
                <a:spcPts val="30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科研材料出入库单、化学品自购备案单</a:t>
            </a:r>
            <a:r>
              <a:rPr lang="en-US" sz="2400" u="sng" kern="100" dirty="0">
                <a:latin typeface="Times New Roman" panose="02020603050405020304"/>
              </a:rPr>
              <a:t>http://buy.zju.edu.cn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algn="l" fontAlgn="auto">
              <a:lnSpc>
                <a:spcPts val="30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科研经费报销材料费：采购单价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元及以上材料，逐条入库；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500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元以下，可汇总金额后在出入库单上按照其他填列（解决科研经费“报销繁”相关措施）。</a:t>
            </a:r>
          </a:p>
          <a:p>
            <a:pPr marL="457200" indent="-457200" algn="l" fontAlgn="auto">
              <a:lnSpc>
                <a:spcPts val="24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材料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万元以上（含）的业务，另附院级单位与供应商签订的合同。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>
              <a:lnSpc>
                <a:spcPts val="24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cs typeface="+mj-ea"/>
              </a:rPr>
              <a:t>发票开具“家具”类别的，需由家具系统认证，单价大于</a:t>
            </a:r>
            <a:r>
              <a:rPr lang="en-US" altLang="zh-CN" sz="2400" b="1" dirty="0">
                <a:latin typeface="+mj-ea"/>
                <a:cs typeface="+mj-ea"/>
              </a:rPr>
              <a:t>1000</a:t>
            </a:r>
            <a:r>
              <a:rPr lang="zh-CN" altLang="en-US" sz="2400" b="1" dirty="0">
                <a:latin typeface="+mj-ea"/>
                <a:cs typeface="+mj-ea"/>
              </a:rPr>
              <a:t>元，通过资产系统预约，与实际报销打款金额相同。</a:t>
            </a: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marL="457200" indent="-457200" algn="l" fontAlgn="auto">
              <a:lnSpc>
                <a:spcPts val="24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单价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批量大于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万或列入“浙江省集中采购目录及标准”的材料，均需要集中采购合同。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88515" y="2233155"/>
            <a:ext cx="8014970" cy="31457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ts val="306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</a:p>
          <a:p>
            <a:pPr indent="0" fontAlgn="auto">
              <a:lnSpc>
                <a:spcPts val="306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2.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indent="0" fontAlgn="auto">
              <a:lnSpc>
                <a:spcPts val="306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3.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办公用品及图书的清单。</a:t>
            </a:r>
          </a:p>
          <a:p>
            <a:pPr indent="0" fontAlgn="auto">
              <a:lnSpc>
                <a:spcPts val="3060"/>
              </a:lnSpc>
            </a:pPr>
            <a:r>
              <a:rPr lang="en-US" altLang="zh-CN" sz="2400" b="1" dirty="0">
                <a:latin typeface="+mj-ea"/>
                <a:ea typeface="+mj-ea"/>
                <a:cs typeface="+mj-ea"/>
              </a:rPr>
              <a:t>4.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网购订单、支付记录（要求同上）。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342900" indent="0" fontAlgn="auto">
              <a:lnSpc>
                <a:spcPts val="3060"/>
              </a:lnSpc>
            </a:pP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3060"/>
              </a:lnSpc>
            </a:pPr>
            <a:r>
              <a:rPr lang="zh-CN" altLang="en-US" sz="2000" b="1" dirty="0">
                <a:solidFill>
                  <a:srgbClr val="002060"/>
                </a:solidFill>
                <a:latin typeface="+mj-ea"/>
                <a:ea typeface="+mj-ea"/>
                <a:cs typeface="+mj-ea"/>
              </a:rPr>
              <a:t>电子教材不需要做资产，做其他商品服务支出</a:t>
            </a:r>
            <a:endParaRPr lang="en-AU" altLang="zh-CN" sz="2000" b="1" dirty="0">
              <a:solidFill>
                <a:srgbClr val="002060"/>
              </a:solidFill>
              <a:latin typeface="+mj-ea"/>
              <a:ea typeface="+mj-ea"/>
              <a:cs typeface="+mj-ea"/>
            </a:endParaRPr>
          </a:p>
          <a:p>
            <a:pPr indent="0" fontAlgn="auto">
              <a:lnSpc>
                <a:spcPts val="3060"/>
              </a:lnSpc>
            </a:pPr>
            <a:endParaRPr lang="en-AU" altLang="zh-CN" sz="2000" dirty="0"/>
          </a:p>
          <a:p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024128" y="1299045"/>
            <a:ext cx="43460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办公用品  </a:t>
            </a:r>
            <a:r>
              <a:rPr lang="en-US" altLang="zh-CN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&amp;</a:t>
            </a:r>
            <a:r>
              <a:rPr lang="zh-CN" altLang="en-US" sz="32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图书资料</a:t>
            </a:r>
            <a:endParaRPr lang="zh-CN" altLang="en-US" sz="3200" b="1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0967" y="2111625"/>
            <a:ext cx="101511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ts val="2660"/>
              </a:lnSpc>
              <a:buFont typeface="+mj-lt"/>
              <a:buAutoNum type="arabicPeriod"/>
            </a:pPr>
            <a:r>
              <a:rPr lang="en-US" altLang="zh-CN" dirty="0"/>
              <a:t> 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浙江大学预约报销单（做固定资产增置：设备资产管理系统</a:t>
            </a:r>
            <a:r>
              <a:rPr lang="en-US" altLang="zh-CN" sz="2400" dirty="0">
                <a:solidFill>
                  <a:srgbClr val="C00000"/>
                </a:solidFill>
              </a:rPr>
              <a:t>http://sbb.zju.edu.cn 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），加盖所在单位公章和蓝色资产管理员章（预约单和发票至少其一）。</a:t>
            </a:r>
          </a:p>
          <a:p>
            <a:pPr marL="457200" indent="-457200" fontAlgn="auto">
              <a:lnSpc>
                <a:spcPts val="26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26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单价或批量金额在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万元及以上但不足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万的，提供学院等二级单位审核盖章的合同原件。</a:t>
            </a:r>
          </a:p>
          <a:p>
            <a:pPr marL="457200" indent="-457200" fontAlgn="auto">
              <a:lnSpc>
                <a:spcPts val="26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支付审批单（单项或批量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万元及以上）。</a:t>
            </a:r>
          </a:p>
          <a:p>
            <a:pPr marL="457200" indent="-457200" fontAlgn="auto">
              <a:lnSpc>
                <a:spcPts val="26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金额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万以上，提供集中采购合同，需采购中心盖章；由招标代理机构集中采购的，需要校区、供应商及招标代理机构三方签字并盖章。</a:t>
            </a:r>
            <a:endParaRPr lang="en-AU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266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软件：使用</a:t>
            </a:r>
            <a:r>
              <a:rPr lang="en-AU" altLang="zh-CN" sz="2400" b="1" dirty="0">
                <a:latin typeface="+mj-ea"/>
                <a:ea typeface="+mj-ea"/>
                <a:cs typeface="+mj-ea"/>
              </a:rPr>
              <a:t>1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年以上，金额大于</a:t>
            </a:r>
            <a:r>
              <a:rPr lang="en-AU" altLang="zh-CN" sz="2400" b="1" dirty="0">
                <a:latin typeface="+mj-ea"/>
                <a:ea typeface="+mj-ea"/>
                <a:cs typeface="+mj-ea"/>
              </a:rPr>
              <a:t>1000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元做固定资产。</a:t>
            </a:r>
          </a:p>
          <a:p>
            <a:pPr fontAlgn="auto">
              <a:lnSpc>
                <a:spcPts val="2660"/>
              </a:lnSpc>
            </a:pPr>
            <a:endParaRPr lang="zh-CN" altLang="en-US" sz="2400" b="1" dirty="0">
              <a:latin typeface="+mj-ea"/>
              <a:ea typeface="+mj-ea"/>
              <a:cs typeface="+mj-ea"/>
            </a:endParaRPr>
          </a:p>
          <a:p>
            <a:pPr fontAlgn="auto">
              <a:lnSpc>
                <a:spcPts val="2660"/>
              </a:lnSpc>
            </a:pPr>
            <a:endParaRPr lang="en-AU" altLang="zh-CN" sz="2400" b="1" i="1" dirty="0">
              <a:latin typeface="+mj-ea"/>
              <a:ea typeface="+mj-ea"/>
              <a:cs typeface="+mj-ea"/>
            </a:endParaRPr>
          </a:p>
          <a:p>
            <a:r>
              <a:rPr lang="zh-CN" altLang="en-US" i="1" dirty="0"/>
              <a:t>	</a:t>
            </a:r>
          </a:p>
        </p:txBody>
      </p:sp>
      <p:sp>
        <p:nvSpPr>
          <p:cNvPr id="3" name="矩形 2"/>
          <p:cNvSpPr/>
          <p:nvPr/>
        </p:nvSpPr>
        <p:spPr>
          <a:xfrm>
            <a:off x="4185285" y="1177290"/>
            <a:ext cx="4010025" cy="706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   定   资  产</a:t>
            </a:r>
            <a:endParaRPr lang="zh-CN" altLang="en-US" sz="4000" b="1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6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0974" y="1572966"/>
            <a:ext cx="10670052" cy="5375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altLang="zh-CN" sz="1600" i="1" dirty="0"/>
          </a:p>
          <a:p>
            <a:pPr marL="342900" indent="-342900" fontAlgn="auto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纵向科研经费报销通用设备（电脑，打印机，空调，冰箱，照相机，摄像机，投影仪等）和办公家具（桌椅，沙发，柜子等）需提供课题组批复的预算书。自然科学类纵向科研项目（除间接经费），报销办公材料，通用设备、办公家具、非专业通讯费、网络费等，需要预算书（</a:t>
            </a:r>
            <a:r>
              <a:rPr lang="en-US" altLang="zh-CN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《</a:t>
            </a: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关于进一步规范纵向科研经费支出管理的通知</a:t>
            </a:r>
            <a:r>
              <a:rPr lang="en-US" altLang="zh-CN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》</a:t>
            </a: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）。</a:t>
            </a:r>
          </a:p>
          <a:p>
            <a:pPr marL="342900" indent="-342900" fontAlgn="auto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科研用手机（</a:t>
            </a:r>
            <a:r>
              <a:rPr lang="en-US" altLang="zh-CN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2000-6000</a:t>
            </a: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元）：做固定资产增置，在横向经费开支。</a:t>
            </a:r>
            <a:endParaRPr lang="en-US" altLang="zh-CN" sz="2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marL="342900" indent="-342900" fontAlgn="auto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图书馆图书需做固定资产。</a:t>
            </a:r>
            <a:endParaRPr lang="en-US" altLang="zh-CN" sz="2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fontAlgn="auto">
              <a:lnSpc>
                <a:spcPts val="2600"/>
              </a:lnSpc>
            </a:pPr>
            <a:endParaRPr lang="zh-CN" altLang="en-US" sz="2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fontAlgn="auto">
              <a:lnSpc>
                <a:spcPts val="2600"/>
              </a:lnSpc>
            </a:pPr>
            <a:r>
              <a:rPr lang="zh-CN" altLang="en-US" sz="2400" b="1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</a:t>
            </a:r>
            <a:r>
              <a:rPr lang="zh-CN" altLang="en-US" sz="24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</a:t>
            </a:r>
            <a:r>
              <a:rPr lang="zh-CN" altLang="en-US" sz="2400" b="1" dirty="0">
                <a:ln w="0"/>
                <a:solidFill>
                  <a:srgbClr val="840C1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平板电脑报销相关规定：</a:t>
            </a:r>
            <a:endParaRPr lang="zh-CN" altLang="en-US" sz="2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pPr fontAlgn="auto">
              <a:lnSpc>
                <a:spcPts val="2600"/>
              </a:lnSpc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1)优先在横向经费及科管费开支，纵向科研项目，直接经费有预算者可开支，间接经费开支需说明，专项经费，行政经费不可报销。</a:t>
            </a:r>
          </a:p>
          <a:p>
            <a:pPr fontAlgn="auto">
              <a:lnSpc>
                <a:spcPts val="2600"/>
              </a:lnSpc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2)不高于7000元（参照</a:t>
            </a:r>
            <a:r>
              <a:rPr lang="en-US" altLang="zh-CN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《</a:t>
            </a: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中央行政单位通用办公设备家具配置标准</a:t>
            </a:r>
            <a:r>
              <a:rPr lang="en-US" altLang="zh-CN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》</a:t>
            </a: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）</a:t>
            </a:r>
          </a:p>
          <a:p>
            <a:pPr fontAlgn="auto">
              <a:lnSpc>
                <a:spcPts val="2600"/>
              </a:lnSpc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3)开在同一张发票的保护套，触控笔，做资产报销。</a:t>
            </a:r>
          </a:p>
          <a:p>
            <a:pPr fontAlgn="auto">
              <a:lnSpc>
                <a:spcPts val="2600"/>
              </a:lnSpc>
            </a:pPr>
            <a:r>
              <a:rPr lang="zh-CN" altLang="en-US" sz="2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4)台式电脑，笔记本电脑参照原来形式报销，不参照上述规定。</a:t>
            </a:r>
            <a:endParaRPr lang="zh-CN" altLang="en-US" sz="2400" i="1" dirty="0">
              <a:latin typeface="+mj-ea"/>
              <a:ea typeface="+mj-ea"/>
              <a:cs typeface="+mj-ea"/>
            </a:endParaRPr>
          </a:p>
          <a:p>
            <a:endParaRPr lang="zh-CN" altLang="en-US" sz="2400" i="1" dirty="0">
              <a:latin typeface="+mj-ea"/>
              <a:ea typeface="+mj-ea"/>
              <a:cs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49115" y="1022896"/>
            <a:ext cx="3493770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   定   资   产</a:t>
            </a:r>
            <a:endParaRPr lang="zh-CN" altLang="en-US" sz="4000" b="1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4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6678" y="2057180"/>
            <a:ext cx="1036738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浙江大学预约报销单。</a:t>
            </a:r>
            <a:endParaRPr lang="en-US" altLang="zh-CN" sz="2400" b="1" dirty="0">
              <a:latin typeface="+mj-ea"/>
              <a:ea typeface="+mj-ea"/>
              <a:cs typeface="+mj-ea"/>
            </a:endParaRP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家具增置单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/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低值家具增值单。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发票及票据原件。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单价或批量金额在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万元及以上但不足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万的，提供学院等二级单位审核盖章的合同原件。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支付审批单（如有，单项或批量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3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万元及以上）。</a:t>
            </a:r>
          </a:p>
          <a:p>
            <a:pPr marL="457200" indent="-457200" fontAlgn="auto">
              <a:lnSpc>
                <a:spcPts val="3000"/>
              </a:lnSpc>
              <a:buFont typeface="+mj-lt"/>
              <a:buAutoNum type="arabicPeriod"/>
            </a:pPr>
            <a:r>
              <a:rPr lang="zh-CN" altLang="en-US" sz="2400" b="1" dirty="0">
                <a:latin typeface="+mj-ea"/>
                <a:ea typeface="+mj-ea"/>
                <a:cs typeface="+mj-ea"/>
              </a:rPr>
              <a:t>金额</a:t>
            </a:r>
            <a:r>
              <a:rPr lang="en-US" altLang="zh-CN" sz="2400" b="1" dirty="0">
                <a:latin typeface="+mj-ea"/>
                <a:ea typeface="+mj-ea"/>
                <a:cs typeface="+mj-ea"/>
              </a:rPr>
              <a:t>10</a:t>
            </a:r>
            <a:r>
              <a:rPr lang="zh-CN" altLang="en-US" sz="2400" b="1" dirty="0">
                <a:latin typeface="+mj-ea"/>
                <a:ea typeface="+mj-ea"/>
                <a:cs typeface="+mj-ea"/>
              </a:rPr>
              <a:t>万以上，提供集中采购合同，需采购中心盖章，由招标代理机构集中采购的，需要校区、供应商及招标代理机构三方签字并盖章。</a:t>
            </a:r>
          </a:p>
        </p:txBody>
      </p:sp>
      <p:sp>
        <p:nvSpPr>
          <p:cNvPr id="8" name="矩形 7"/>
          <p:cNvSpPr/>
          <p:nvPr/>
        </p:nvSpPr>
        <p:spPr>
          <a:xfrm>
            <a:off x="4844061" y="1206265"/>
            <a:ext cx="23317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家        具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38BDCF3-4520-40A2-B7DE-31A4CE9FA6A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友好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3703</Words>
  <Application>Microsoft Office PowerPoint</Application>
  <PresentationFormat>宽屏</PresentationFormat>
  <Paragraphs>344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仿宋</vt:lpstr>
      <vt:lpstr>华文新魏</vt:lpstr>
      <vt:lpstr>宋体</vt:lpstr>
      <vt:lpstr>微软雅黑</vt:lpstr>
      <vt:lpstr>Arial</vt:lpstr>
      <vt:lpstr>Arial Black</vt:lpstr>
      <vt:lpstr>Arial Rounded MT Bold</vt:lpstr>
      <vt:lpstr>Calibri</vt:lpstr>
      <vt:lpstr>Times New Roman</vt:lpstr>
      <vt:lpstr>Wingdings</vt:lpstr>
      <vt:lpstr>友好合作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sizhe</dc:creator>
  <cp:lastModifiedBy>peng sizhe</cp:lastModifiedBy>
  <cp:revision>413</cp:revision>
  <dcterms:created xsi:type="dcterms:W3CDTF">2021-05-16T14:28:00Z</dcterms:created>
  <dcterms:modified xsi:type="dcterms:W3CDTF">2021-06-03T15:09:24Z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2052-10.8.2.6538</vt:lpwstr>
  </property>
</Properties>
</file>